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13: 1-20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510A-B2FE-C3C3-D8E7-3D765C11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690D5-CB91-FE41-000A-9D80EA0B4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13: 7</a:t>
            </a:r>
          </a:p>
          <a:p>
            <a:pPr lvl="1"/>
            <a:r>
              <a:rPr lang="en-US" dirty="0"/>
              <a:t>You do not realize now…</a:t>
            </a:r>
          </a:p>
          <a:p>
            <a:r>
              <a:rPr lang="en-US" dirty="0"/>
              <a:t>Revelation 21: 1-5</a:t>
            </a:r>
          </a:p>
          <a:p>
            <a:r>
              <a:rPr lang="en-US" sz="6000" dirty="0"/>
              <a:t>But you will understand…</a:t>
            </a:r>
          </a:p>
          <a:p>
            <a:r>
              <a:rPr lang="en-US" sz="6000" dirty="0"/>
              <a:t>Hereafter</a:t>
            </a:r>
          </a:p>
        </p:txBody>
      </p:sp>
    </p:spTree>
    <p:extLst>
      <p:ext uri="{BB962C8B-B14F-4D97-AF65-F5344CB8AC3E}">
        <p14:creationId xmlns:p14="http://schemas.microsoft.com/office/powerpoint/2010/main" val="88628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things I hope we will understand is</a:t>
            </a:r>
          </a:p>
          <a:p>
            <a:pPr lvl="1"/>
            <a:r>
              <a:rPr lang="en-US" dirty="0"/>
              <a:t>That when we come together…</a:t>
            </a:r>
          </a:p>
          <a:p>
            <a:pPr lvl="1"/>
            <a:r>
              <a:rPr lang="en-US" dirty="0"/>
              <a:t>It is to learn…</a:t>
            </a:r>
          </a:p>
          <a:p>
            <a:pPr lvl="1"/>
            <a:r>
              <a:rPr lang="en-US" dirty="0"/>
              <a:t>This is the mainstay of what it means to be a disciple</a:t>
            </a:r>
          </a:p>
          <a:p>
            <a:pPr lvl="2"/>
            <a:r>
              <a:rPr lang="en-US" dirty="0"/>
              <a:t>More than a “follower”</a:t>
            </a:r>
          </a:p>
          <a:p>
            <a:pPr lvl="2"/>
            <a:r>
              <a:rPr lang="en-US" dirty="0"/>
              <a:t>We are to be ”learners”</a:t>
            </a:r>
          </a:p>
          <a:p>
            <a:pPr lvl="1"/>
            <a:r>
              <a:rPr lang="en-US" dirty="0"/>
              <a:t>However not all things are always clear to us</a:t>
            </a:r>
          </a:p>
          <a:p>
            <a:pPr lvl="2"/>
            <a:r>
              <a:rPr lang="en-US" dirty="0"/>
              <a:t>“But you will understand… Hereafter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A6E9-8F35-02D7-71A9-8C90A431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1BF1-419A-95D7-01A2-85B7B7769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First, we must look at the character of Christ</a:t>
            </a:r>
          </a:p>
          <a:p>
            <a:pPr lvl="1"/>
            <a:r>
              <a:rPr lang="en-US" dirty="0"/>
              <a:t>John 13: 1… knowing His hour has come</a:t>
            </a:r>
          </a:p>
          <a:p>
            <a:pPr lvl="2"/>
            <a:r>
              <a:rPr lang="en-US" dirty="0"/>
              <a:t>Isn’t it fascinating that His thoughts are not of the cross?</a:t>
            </a:r>
          </a:p>
          <a:p>
            <a:pPr lvl="2"/>
            <a:r>
              <a:rPr lang="en-US" dirty="0"/>
              <a:t>His focus instead is on His “children”</a:t>
            </a:r>
          </a:p>
          <a:p>
            <a:pPr lvl="2"/>
            <a:r>
              <a:rPr lang="en-US" dirty="0"/>
              <a:t>John 1: 12-13</a:t>
            </a:r>
          </a:p>
          <a:p>
            <a:pPr lvl="3"/>
            <a:r>
              <a:rPr lang="en-US" dirty="0"/>
              <a:t>Right to become the “children of God”</a:t>
            </a:r>
          </a:p>
          <a:p>
            <a:pPr lvl="3"/>
            <a:r>
              <a:rPr lang="en-US" dirty="0"/>
              <a:t>John 13: 33…</a:t>
            </a:r>
          </a:p>
          <a:p>
            <a:pPr lvl="3"/>
            <a:r>
              <a:rPr lang="en-US" dirty="0"/>
              <a:t>John 14: 18…</a:t>
            </a:r>
          </a:p>
          <a:p>
            <a:pPr lvl="3"/>
            <a:r>
              <a:rPr lang="en-US" dirty="0"/>
              <a:t>John 14: 26… will teach you</a:t>
            </a:r>
          </a:p>
        </p:txBody>
      </p:sp>
    </p:spTree>
    <p:extLst>
      <p:ext uri="{BB962C8B-B14F-4D97-AF65-F5344CB8AC3E}">
        <p14:creationId xmlns:p14="http://schemas.microsoft.com/office/powerpoint/2010/main" val="163389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20FC-97C5-88CD-611B-E024C03B9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1464-115B-D2B0-56EC-7E257156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Second, (John 13: 1b)…</a:t>
            </a:r>
          </a:p>
          <a:p>
            <a:pPr lvl="1"/>
            <a:r>
              <a:rPr lang="en-US" dirty="0"/>
              <a:t>He loved them to the end</a:t>
            </a:r>
          </a:p>
          <a:p>
            <a:pPr lvl="1"/>
            <a:r>
              <a:rPr lang="en-US" dirty="0"/>
              <a:t>Note the replication of the idea</a:t>
            </a:r>
          </a:p>
          <a:p>
            <a:pPr lvl="2"/>
            <a:r>
              <a:rPr lang="en-US" dirty="0"/>
              <a:t>“He loved His own”</a:t>
            </a:r>
          </a:p>
          <a:p>
            <a:pPr lvl="2"/>
            <a:r>
              <a:rPr lang="en-US" dirty="0"/>
              <a:t>”He loved them to the end”</a:t>
            </a:r>
          </a:p>
          <a:p>
            <a:r>
              <a:rPr lang="en-US" dirty="0"/>
              <a:t>Third, we must remember John 13-19</a:t>
            </a:r>
          </a:p>
          <a:p>
            <a:pPr lvl="1"/>
            <a:r>
              <a:rPr lang="en-US" dirty="0"/>
              <a:t>This is the last week of His earthly life</a:t>
            </a:r>
          </a:p>
          <a:p>
            <a:pPr lvl="1"/>
            <a:r>
              <a:rPr lang="en-US" dirty="0"/>
              <a:t>The week starts out the words</a:t>
            </a:r>
          </a:p>
          <a:p>
            <a:pPr lvl="2"/>
            <a:r>
              <a:rPr lang="en-US" dirty="0"/>
              <a:t>“He loved them to the end”</a:t>
            </a:r>
          </a:p>
          <a:p>
            <a:pPr lvl="2"/>
            <a:r>
              <a:rPr lang="en-US" dirty="0"/>
              <a:t>Nowhere else is the heart of God described so clearly</a:t>
            </a:r>
          </a:p>
        </p:txBody>
      </p:sp>
    </p:spTree>
    <p:extLst>
      <p:ext uri="{BB962C8B-B14F-4D97-AF65-F5344CB8AC3E}">
        <p14:creationId xmlns:p14="http://schemas.microsoft.com/office/powerpoint/2010/main" val="199853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CA33-690E-139E-B383-35588DC9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A2C0-25A0-4839-9AFE-B63FA8210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Fourth… ”to the end”</a:t>
            </a:r>
          </a:p>
          <a:p>
            <a:pPr lvl="1"/>
            <a:r>
              <a:rPr lang="en-US" dirty="0"/>
              <a:t>This shows us the permanence of God’s love</a:t>
            </a:r>
          </a:p>
          <a:p>
            <a:pPr lvl="1"/>
            <a:r>
              <a:rPr lang="en-US" dirty="0"/>
              <a:t>The emotions of the last week</a:t>
            </a:r>
          </a:p>
          <a:p>
            <a:pPr lvl="1"/>
            <a:r>
              <a:rPr lang="en-US" dirty="0"/>
              <a:t>Did not interrupt His love for us</a:t>
            </a:r>
          </a:p>
          <a:p>
            <a:pPr lvl="1"/>
            <a:r>
              <a:rPr lang="en-US" dirty="0"/>
              <a:t>The contrast between the cross of hate</a:t>
            </a:r>
          </a:p>
          <a:p>
            <a:pPr lvl="1"/>
            <a:r>
              <a:rPr lang="en-US" dirty="0"/>
              <a:t>And His love for His children</a:t>
            </a:r>
          </a:p>
          <a:p>
            <a:pPr lvl="2"/>
            <a:r>
              <a:rPr lang="en-US" dirty="0"/>
              <a:t>Should literally take our breath away…</a:t>
            </a:r>
          </a:p>
          <a:p>
            <a:pPr lvl="2"/>
            <a:r>
              <a:rPr lang="en-US" dirty="0"/>
              <a:t>Romans 8: 38-39</a:t>
            </a:r>
          </a:p>
        </p:txBody>
      </p:sp>
    </p:spTree>
    <p:extLst>
      <p:ext uri="{BB962C8B-B14F-4D97-AF65-F5344CB8AC3E}">
        <p14:creationId xmlns:p14="http://schemas.microsoft.com/office/powerpoint/2010/main" val="25981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5206-5DA0-077C-F6FA-0B602753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707C-F0B7-4A93-7ABC-B14D1687B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Fifth… ”Knowing that His hour had come”</a:t>
            </a:r>
          </a:p>
          <a:p>
            <a:pPr lvl="1"/>
            <a:r>
              <a:rPr lang="en-US" dirty="0"/>
              <a:t>This is the fulfillment of Luke 2: 49 (KJV)</a:t>
            </a:r>
          </a:p>
          <a:p>
            <a:pPr lvl="1"/>
            <a:r>
              <a:rPr lang="en-US" dirty="0"/>
              <a:t>Remember no other earthly power influenced Him</a:t>
            </a:r>
          </a:p>
          <a:p>
            <a:pPr lvl="2"/>
            <a:r>
              <a:rPr lang="en-US" dirty="0"/>
              <a:t>John 10: 17-18</a:t>
            </a:r>
          </a:p>
          <a:p>
            <a:pPr lvl="2"/>
            <a:r>
              <a:rPr lang="en-US" dirty="0"/>
              <a:t>Galatians 1: 3-5</a:t>
            </a:r>
          </a:p>
          <a:p>
            <a:r>
              <a:rPr lang="en-US" dirty="0"/>
              <a:t>Sixth… He would depart… to the Father</a:t>
            </a:r>
          </a:p>
          <a:p>
            <a:pPr lvl="1"/>
            <a:r>
              <a:rPr lang="en-US" dirty="0"/>
              <a:t>The terror, the pain the burden of sin and shame of the cross</a:t>
            </a:r>
          </a:p>
          <a:p>
            <a:pPr lvl="1"/>
            <a:r>
              <a:rPr lang="en-US" dirty="0"/>
              <a:t>Were nothing to compared to being “with the Father”</a:t>
            </a:r>
          </a:p>
        </p:txBody>
      </p:sp>
    </p:spTree>
    <p:extLst>
      <p:ext uri="{BB962C8B-B14F-4D97-AF65-F5344CB8AC3E}">
        <p14:creationId xmlns:p14="http://schemas.microsoft.com/office/powerpoint/2010/main" val="359402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2F40-2EC0-8F73-C33D-DB2CDA15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65793-3AE9-78A2-F752-52F5DC6F2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Seventh… ”who were in the world”</a:t>
            </a:r>
          </a:p>
          <a:p>
            <a:pPr lvl="1"/>
            <a:r>
              <a:rPr lang="en-US" dirty="0"/>
              <a:t>He is viewing the future with these words</a:t>
            </a:r>
          </a:p>
          <a:p>
            <a:pPr lvl="2"/>
            <a:r>
              <a:rPr lang="en-US" dirty="0"/>
              <a:t>John 17: 11-12</a:t>
            </a:r>
          </a:p>
          <a:p>
            <a:pPr lvl="1"/>
            <a:r>
              <a:rPr lang="en-US" dirty="0"/>
              <a:t>John 17: 13</a:t>
            </a:r>
          </a:p>
          <a:p>
            <a:pPr lvl="2"/>
            <a:r>
              <a:rPr lang="en-US" dirty="0"/>
              <a:t>“So that they may have My joy?”</a:t>
            </a:r>
          </a:p>
          <a:p>
            <a:pPr lvl="2"/>
            <a:r>
              <a:rPr lang="en-US" dirty="0"/>
              <a:t>What joy is Jesus speaking of?</a:t>
            </a:r>
          </a:p>
          <a:p>
            <a:pPr lvl="2"/>
            <a:r>
              <a:rPr lang="en-US" dirty="0"/>
              <a:t>John 13: 1</a:t>
            </a:r>
          </a:p>
          <a:p>
            <a:pPr lvl="3"/>
            <a:r>
              <a:rPr lang="en-US" dirty="0"/>
              <a:t>I am departing to My Father</a:t>
            </a:r>
          </a:p>
          <a:p>
            <a:pPr lvl="3"/>
            <a:r>
              <a:rPr lang="en-US" dirty="0"/>
              <a:t>My work is done…</a:t>
            </a:r>
          </a:p>
          <a:p>
            <a:pPr lvl="3"/>
            <a:r>
              <a:rPr lang="en-US" dirty="0"/>
              <a:t>It is finished</a:t>
            </a:r>
          </a:p>
        </p:txBody>
      </p:sp>
    </p:spTree>
    <p:extLst>
      <p:ext uri="{BB962C8B-B14F-4D97-AF65-F5344CB8AC3E}">
        <p14:creationId xmlns:p14="http://schemas.microsoft.com/office/powerpoint/2010/main" val="405071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7695-0E05-7D7B-3194-D486ECC2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BE73-A435-65A2-78FC-E4FCD866E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main lesson for us today?</a:t>
            </a:r>
          </a:p>
          <a:p>
            <a:pPr lvl="1"/>
            <a:r>
              <a:rPr lang="en-US" dirty="0"/>
              <a:t>John 16: 33</a:t>
            </a:r>
          </a:p>
          <a:p>
            <a:pPr lvl="2"/>
            <a:r>
              <a:rPr lang="en-US" dirty="0"/>
              <a:t>In this world you are going to have troubles</a:t>
            </a:r>
          </a:p>
          <a:p>
            <a:pPr lvl="2"/>
            <a:r>
              <a:rPr lang="en-US" dirty="0"/>
              <a:t>No one is exempt</a:t>
            </a:r>
          </a:p>
          <a:p>
            <a:pPr lvl="2"/>
            <a:r>
              <a:rPr lang="en-US" dirty="0"/>
              <a:t>Job 5: 7</a:t>
            </a:r>
          </a:p>
          <a:p>
            <a:pPr lvl="3"/>
            <a:r>
              <a:rPr lang="en-US" dirty="0"/>
              <a:t>“A man is born to trouble as surely as sparks fly upward”</a:t>
            </a:r>
          </a:p>
          <a:p>
            <a:r>
              <a:rPr lang="en-US" dirty="0"/>
              <a:t>Paul writes about his own troubles</a:t>
            </a:r>
          </a:p>
          <a:p>
            <a:pPr lvl="1"/>
            <a:r>
              <a:rPr lang="en-US" dirty="0"/>
              <a:t>Ephesians 3: 13-21</a:t>
            </a:r>
          </a:p>
          <a:p>
            <a:pPr lvl="1"/>
            <a:r>
              <a:rPr lang="en-US" dirty="0"/>
              <a:t>For this reason… I bow</a:t>
            </a:r>
          </a:p>
        </p:txBody>
      </p:sp>
    </p:spTree>
    <p:extLst>
      <p:ext uri="{BB962C8B-B14F-4D97-AF65-F5344CB8AC3E}">
        <p14:creationId xmlns:p14="http://schemas.microsoft.com/office/powerpoint/2010/main" val="242375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F572E-BF92-B70E-5FF0-F6B3CF43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You Will Understand, Hereafter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5988A-4EA1-8486-3313-4A713C5A4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Ephesians 3: 14-21</a:t>
            </a:r>
          </a:p>
          <a:p>
            <a:pPr lvl="1"/>
            <a:r>
              <a:rPr lang="en-US" dirty="0"/>
              <a:t>Strengthened with power</a:t>
            </a:r>
          </a:p>
          <a:p>
            <a:pPr lvl="1"/>
            <a:r>
              <a:rPr lang="en-US" dirty="0"/>
              <a:t>Rooted and grounded in love</a:t>
            </a:r>
          </a:p>
          <a:p>
            <a:pPr lvl="1"/>
            <a:r>
              <a:rPr lang="en-US" dirty="0"/>
              <a:t>Able to comprehend</a:t>
            </a:r>
          </a:p>
          <a:p>
            <a:pPr lvl="2"/>
            <a:r>
              <a:rPr lang="en-US" dirty="0"/>
              <a:t>The breadth</a:t>
            </a:r>
          </a:p>
          <a:p>
            <a:pPr lvl="2"/>
            <a:r>
              <a:rPr lang="en-US" dirty="0"/>
              <a:t>The length</a:t>
            </a:r>
          </a:p>
          <a:p>
            <a:pPr lvl="2"/>
            <a:r>
              <a:rPr lang="en-US" dirty="0"/>
              <a:t>The height</a:t>
            </a:r>
          </a:p>
          <a:p>
            <a:pPr lvl="2"/>
            <a:r>
              <a:rPr lang="en-US" dirty="0"/>
              <a:t>The depth</a:t>
            </a:r>
          </a:p>
          <a:p>
            <a:pPr lvl="1"/>
            <a:r>
              <a:rPr lang="en-US" dirty="0"/>
              <a:t>Of the love of Christ</a:t>
            </a:r>
          </a:p>
          <a:p>
            <a:r>
              <a:rPr lang="en-US" dirty="0"/>
              <a:t>Which surpasses knowledge</a:t>
            </a:r>
          </a:p>
          <a:p>
            <a:pPr lvl="1"/>
            <a:r>
              <a:rPr lang="en-US" dirty="0"/>
              <a:t>Who loves us to the end (John 13: 1)</a:t>
            </a:r>
          </a:p>
        </p:txBody>
      </p:sp>
    </p:spTree>
    <p:extLst>
      <p:ext uri="{BB962C8B-B14F-4D97-AF65-F5344CB8AC3E}">
        <p14:creationId xmlns:p14="http://schemas.microsoft.com/office/powerpoint/2010/main" val="73031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577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  <vt:lpstr>But You Will Understand, Hereafter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24</cp:revision>
  <dcterms:created xsi:type="dcterms:W3CDTF">2022-06-22T12:11:31Z</dcterms:created>
  <dcterms:modified xsi:type="dcterms:W3CDTF">2023-04-28T20:50:17Z</dcterms:modified>
</cp:coreProperties>
</file>