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You Will See the Glory of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11: 17-46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40776-8311-997F-1196-8CD93BE66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Will See the Glory of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63E2D-CE7A-E704-50E6-6BB79BA40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Never has a miracle like this occurred</a:t>
            </a:r>
          </a:p>
          <a:p>
            <a:r>
              <a:rPr lang="en-US" dirty="0"/>
              <a:t>So, why did Jesus do this?</a:t>
            </a:r>
          </a:p>
          <a:p>
            <a:pPr lvl="1"/>
            <a:r>
              <a:rPr lang="en-US" dirty="0"/>
              <a:t>John 11: 15…</a:t>
            </a:r>
          </a:p>
          <a:p>
            <a:pPr lvl="2"/>
            <a:r>
              <a:rPr lang="en-US" dirty="0"/>
              <a:t>“So that you may believe”</a:t>
            </a:r>
          </a:p>
          <a:p>
            <a:pPr lvl="2"/>
            <a:r>
              <a:rPr lang="en-US" dirty="0"/>
              <a:t>Our faith is not static</a:t>
            </a:r>
          </a:p>
          <a:p>
            <a:pPr lvl="2"/>
            <a:r>
              <a:rPr lang="en-US" dirty="0"/>
              <a:t>It must be refreshed… again and again</a:t>
            </a:r>
          </a:p>
          <a:p>
            <a:pPr lvl="2"/>
            <a:r>
              <a:rPr lang="en-US" dirty="0"/>
              <a:t>Romans 10: 17</a:t>
            </a:r>
          </a:p>
          <a:p>
            <a:r>
              <a:rPr lang="en-US" dirty="0"/>
              <a:t>John 11: 25b-26</a:t>
            </a:r>
          </a:p>
          <a:p>
            <a:pPr lvl="1"/>
            <a:r>
              <a:rPr lang="en-US" dirty="0"/>
              <a:t>Everyone… who believes in Me</a:t>
            </a:r>
          </a:p>
          <a:p>
            <a:pPr lvl="1"/>
            <a:r>
              <a:rPr lang="en-US" dirty="0"/>
              <a:t>Will never die</a:t>
            </a:r>
          </a:p>
        </p:txBody>
      </p:sp>
    </p:spTree>
    <p:extLst>
      <p:ext uri="{BB962C8B-B14F-4D97-AF65-F5344CB8AC3E}">
        <p14:creationId xmlns:p14="http://schemas.microsoft.com/office/powerpoint/2010/main" val="2012860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426F0-60E4-9FD8-510C-1F10ABC54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Will See the Glory of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4D787-761F-DED2-5FB4-B35863A26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raising of Lazarus</a:t>
            </a:r>
          </a:p>
          <a:p>
            <a:pPr lvl="1"/>
            <a:r>
              <a:rPr lang="en-US" dirty="0"/>
              <a:t>Is a preview of what will happen in a few days</a:t>
            </a:r>
          </a:p>
          <a:p>
            <a:pPr lvl="1"/>
            <a:r>
              <a:rPr lang="en-US" dirty="0"/>
              <a:t>A stone will be rolled away</a:t>
            </a:r>
          </a:p>
          <a:p>
            <a:pPr lvl="1"/>
            <a:r>
              <a:rPr lang="en-US" dirty="0"/>
              <a:t>And a dead man will leave the tomb</a:t>
            </a:r>
          </a:p>
          <a:p>
            <a:pPr lvl="1"/>
            <a:r>
              <a:rPr lang="en-US" dirty="0"/>
              <a:t>He will do so by His own mighty power</a:t>
            </a:r>
          </a:p>
          <a:p>
            <a:r>
              <a:rPr lang="en-US" dirty="0"/>
              <a:t>That power is available to all who believe</a:t>
            </a:r>
          </a:p>
          <a:p>
            <a:pPr lvl="1"/>
            <a:r>
              <a:rPr lang="en-US" dirty="0"/>
              <a:t>Believing issues forth a change called…</a:t>
            </a:r>
          </a:p>
          <a:p>
            <a:r>
              <a:rPr lang="en-US" dirty="0"/>
              <a:t>Newness of life</a:t>
            </a:r>
          </a:p>
          <a:p>
            <a:pPr lvl="1"/>
            <a:r>
              <a:rPr lang="en-US" dirty="0"/>
              <a:t>Romans 6: 1-7</a:t>
            </a:r>
          </a:p>
        </p:txBody>
      </p:sp>
    </p:spTree>
    <p:extLst>
      <p:ext uri="{BB962C8B-B14F-4D97-AF65-F5344CB8AC3E}">
        <p14:creationId xmlns:p14="http://schemas.microsoft.com/office/powerpoint/2010/main" val="3551560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Will See the Glory of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John 11 is a unique chapter</a:t>
            </a:r>
          </a:p>
          <a:p>
            <a:pPr lvl="1"/>
            <a:r>
              <a:rPr lang="en-US" dirty="0"/>
              <a:t>It covers only one miracle</a:t>
            </a:r>
          </a:p>
          <a:p>
            <a:pPr lvl="1"/>
            <a:r>
              <a:rPr lang="en-US" dirty="0"/>
              <a:t>It solidifies two themes</a:t>
            </a:r>
          </a:p>
          <a:p>
            <a:r>
              <a:rPr lang="en-US" dirty="0"/>
              <a:t>First the purpose of the miracle</a:t>
            </a:r>
          </a:p>
          <a:p>
            <a:pPr lvl="1"/>
            <a:r>
              <a:rPr lang="en-US" dirty="0"/>
              <a:t>John 11: 4… but for the glory of God</a:t>
            </a:r>
          </a:p>
          <a:p>
            <a:pPr lvl="1"/>
            <a:r>
              <a:rPr lang="en-US" dirty="0"/>
              <a:t>John 11: 40… you will see the glory of God</a:t>
            </a:r>
          </a:p>
          <a:p>
            <a:r>
              <a:rPr lang="en-US" dirty="0"/>
              <a:t>The second (His works) is found in other passages</a:t>
            </a:r>
          </a:p>
          <a:p>
            <a:pPr lvl="1"/>
            <a:r>
              <a:rPr lang="en-US" dirty="0"/>
              <a:t>John 5: 36… testimony greater than JTB</a:t>
            </a:r>
          </a:p>
          <a:p>
            <a:pPr lvl="1"/>
            <a:r>
              <a:rPr lang="en-US" dirty="0"/>
              <a:t>John 10: 37-38… believe the works</a:t>
            </a:r>
          </a:p>
          <a:p>
            <a:pPr lvl="1"/>
            <a:r>
              <a:rPr lang="en-US" dirty="0"/>
              <a:t>Luke 7: 18-23… tell John this…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076C7-3C9F-C641-08B2-29B0F317E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Will See the Glory of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09E1C-14EA-55D6-AE01-EE31A5B6F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John 11: 17… Lazarus had been in the  tomb 4 days</a:t>
            </a:r>
          </a:p>
          <a:p>
            <a:pPr lvl="1"/>
            <a:r>
              <a:rPr lang="en-US" dirty="0"/>
              <a:t>No embalming fluids or coolers for the body</a:t>
            </a:r>
          </a:p>
          <a:p>
            <a:pPr lvl="1"/>
            <a:r>
              <a:rPr lang="en-US" dirty="0"/>
              <a:t>Martha’s statement (John 11: 39)</a:t>
            </a:r>
          </a:p>
          <a:p>
            <a:pPr lvl="2"/>
            <a:r>
              <a:rPr lang="en-US" dirty="0"/>
              <a:t>“There will be a stench…”</a:t>
            </a:r>
          </a:p>
          <a:p>
            <a:pPr lvl="2"/>
            <a:r>
              <a:rPr lang="en-US" dirty="0"/>
              <a:t>“for he has been dead 4 days”</a:t>
            </a:r>
          </a:p>
          <a:p>
            <a:pPr lvl="1"/>
            <a:r>
              <a:rPr lang="en-US" dirty="0"/>
              <a:t>In those days when someone died</a:t>
            </a:r>
          </a:p>
          <a:p>
            <a:pPr lvl="2"/>
            <a:r>
              <a:rPr lang="en-US" dirty="0"/>
              <a:t>Burial was immediate for the reason of bodily decay</a:t>
            </a:r>
          </a:p>
          <a:p>
            <a:pPr lvl="2"/>
            <a:r>
              <a:rPr lang="en-US" dirty="0"/>
              <a:t>Luke 8: 40-42… She was dying; Luke 8: 49-56</a:t>
            </a:r>
          </a:p>
          <a:p>
            <a:pPr lvl="2"/>
            <a:r>
              <a:rPr lang="en-US" dirty="0"/>
              <a:t>Luke 7: 11-17</a:t>
            </a:r>
          </a:p>
          <a:p>
            <a:pPr lvl="2"/>
            <a:r>
              <a:rPr lang="en-US" dirty="0"/>
              <a:t>But Lazarus has been dead 4 days</a:t>
            </a:r>
          </a:p>
        </p:txBody>
      </p:sp>
    </p:spTree>
    <p:extLst>
      <p:ext uri="{BB962C8B-B14F-4D97-AF65-F5344CB8AC3E}">
        <p14:creationId xmlns:p14="http://schemas.microsoft.com/office/powerpoint/2010/main" val="347638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FD0C0-B477-1B12-6A0C-ABED2FF3B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Will See the Glory of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7DADD-788B-EA41-725E-11516203A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John 11: 18… now Bethany</a:t>
            </a:r>
          </a:p>
          <a:p>
            <a:pPr lvl="1"/>
            <a:r>
              <a:rPr lang="en-US" dirty="0"/>
              <a:t>About two miles from Jerusalem</a:t>
            </a:r>
          </a:p>
          <a:p>
            <a:pPr lvl="1"/>
            <a:r>
              <a:rPr lang="en-US" dirty="0"/>
              <a:t>On the main road from Jericho to Jerusalem</a:t>
            </a:r>
          </a:p>
          <a:p>
            <a:pPr lvl="1"/>
            <a:r>
              <a:rPr lang="en-US" dirty="0"/>
              <a:t>It was the time of the Passover</a:t>
            </a:r>
          </a:p>
          <a:p>
            <a:pPr lvl="1"/>
            <a:r>
              <a:rPr lang="en-US" dirty="0"/>
              <a:t>So, the news of this event would spread like wild-fire</a:t>
            </a:r>
          </a:p>
          <a:p>
            <a:r>
              <a:rPr lang="en-US" dirty="0"/>
              <a:t>John 11: 19… many Jews came to Martha and Mary</a:t>
            </a:r>
          </a:p>
          <a:p>
            <a:pPr lvl="1"/>
            <a:r>
              <a:rPr lang="en-US" dirty="0"/>
              <a:t>Period of official grieving was 7 days</a:t>
            </a:r>
          </a:p>
          <a:p>
            <a:pPr lvl="1"/>
            <a:r>
              <a:rPr lang="en-US" dirty="0"/>
              <a:t>Could/would last for up to 30 days</a:t>
            </a:r>
          </a:p>
          <a:p>
            <a:pPr lvl="1"/>
            <a:r>
              <a:rPr lang="en-US" dirty="0"/>
              <a:t>Speaks to the social status of this family</a:t>
            </a:r>
          </a:p>
        </p:txBody>
      </p:sp>
    </p:spTree>
    <p:extLst>
      <p:ext uri="{BB962C8B-B14F-4D97-AF65-F5344CB8AC3E}">
        <p14:creationId xmlns:p14="http://schemas.microsoft.com/office/powerpoint/2010/main" val="2831791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A6857-3AE9-E44F-8B63-E9369A57A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Will See the Glory of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268CB-AEE6-61B4-F41B-1AF9EAE4D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John 11: 20… Martha</a:t>
            </a:r>
          </a:p>
          <a:p>
            <a:pPr lvl="1"/>
            <a:r>
              <a:rPr lang="en-US" dirty="0"/>
              <a:t>The fireball…(John 11: 20… she goes out to meet Him)</a:t>
            </a:r>
          </a:p>
          <a:p>
            <a:pPr lvl="1"/>
            <a:r>
              <a:rPr lang="en-US" dirty="0"/>
              <a:t>Luke 10: 38-42</a:t>
            </a:r>
          </a:p>
          <a:p>
            <a:pPr lvl="2"/>
            <a:r>
              <a:rPr lang="en-US" dirty="0"/>
              <a:t>Mary is the calm one… never in a hurry</a:t>
            </a:r>
          </a:p>
          <a:p>
            <a:pPr lvl="2"/>
            <a:r>
              <a:rPr lang="en-US" dirty="0"/>
              <a:t>John 11: 20… Mary stayed in the house</a:t>
            </a:r>
          </a:p>
          <a:p>
            <a:r>
              <a:rPr lang="en-US" dirty="0"/>
              <a:t>John 11: 21… Martha tells Jesus just how upset she is</a:t>
            </a:r>
          </a:p>
          <a:p>
            <a:pPr lvl="1"/>
            <a:r>
              <a:rPr lang="en-US" dirty="0"/>
              <a:t>“If you had been here…”</a:t>
            </a:r>
          </a:p>
          <a:p>
            <a:pPr lvl="1"/>
            <a:r>
              <a:rPr lang="en-US" dirty="0"/>
              <a:t>”Lazarus would still be alive… ”</a:t>
            </a:r>
            <a:r>
              <a:rPr lang="en-US" i="1" dirty="0"/>
              <a:t>with us implied”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445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F399C-72A5-F16C-6C90-336B62F46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Will See the Glory of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B87CD-69FE-6D2D-604B-B7E48853F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John 11: 22… even now I know God will give You</a:t>
            </a:r>
          </a:p>
          <a:p>
            <a:pPr lvl="1"/>
            <a:r>
              <a:rPr lang="en-US" dirty="0"/>
              <a:t>Implied in this statement is</a:t>
            </a:r>
          </a:p>
          <a:p>
            <a:pPr lvl="2"/>
            <a:r>
              <a:rPr lang="en-US" dirty="0"/>
              <a:t>The Son is subservient to the Father</a:t>
            </a:r>
          </a:p>
          <a:p>
            <a:pPr lvl="2"/>
            <a:r>
              <a:rPr lang="en-US" dirty="0"/>
              <a:t>The Father is the real power behind the Son</a:t>
            </a:r>
          </a:p>
          <a:p>
            <a:pPr lvl="1"/>
            <a:r>
              <a:rPr lang="en-US" dirty="0"/>
              <a:t>What she does not realize is</a:t>
            </a:r>
          </a:p>
          <a:p>
            <a:pPr lvl="2"/>
            <a:r>
              <a:rPr lang="en-US" dirty="0"/>
              <a:t>John 1: 4</a:t>
            </a:r>
          </a:p>
          <a:p>
            <a:pPr lvl="3"/>
            <a:r>
              <a:rPr lang="en-US" dirty="0"/>
              <a:t>“In Him was life”</a:t>
            </a:r>
          </a:p>
          <a:p>
            <a:pPr lvl="2"/>
            <a:r>
              <a:rPr lang="en-US" dirty="0"/>
              <a:t>John 5: 21</a:t>
            </a:r>
          </a:p>
          <a:p>
            <a:pPr lvl="3"/>
            <a:r>
              <a:rPr lang="en-US" dirty="0"/>
              <a:t>“Just as the Father raises the dead”</a:t>
            </a:r>
          </a:p>
          <a:p>
            <a:pPr lvl="3"/>
            <a:r>
              <a:rPr lang="en-US" dirty="0"/>
              <a:t>“So, the Son gives life to whom He wishes”</a:t>
            </a:r>
          </a:p>
        </p:txBody>
      </p:sp>
    </p:spTree>
    <p:extLst>
      <p:ext uri="{BB962C8B-B14F-4D97-AF65-F5344CB8AC3E}">
        <p14:creationId xmlns:p14="http://schemas.microsoft.com/office/powerpoint/2010/main" val="3141417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59F9E-D26B-BD30-FBCF-2DA829C27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Will See the Glory of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856BA-1C4E-C7EB-BA39-6FF10AE25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John 11: 23… Jesus replies</a:t>
            </a:r>
          </a:p>
          <a:p>
            <a:pPr lvl="1"/>
            <a:r>
              <a:rPr lang="en-US" dirty="0"/>
              <a:t>“Your brother will rise again”</a:t>
            </a:r>
          </a:p>
          <a:p>
            <a:r>
              <a:rPr lang="en-US" dirty="0"/>
              <a:t>John 11: 24… Martha…</a:t>
            </a:r>
          </a:p>
          <a:p>
            <a:pPr lvl="1"/>
            <a:r>
              <a:rPr lang="en-US" dirty="0"/>
              <a:t>“I know that”…</a:t>
            </a:r>
          </a:p>
          <a:p>
            <a:pPr lvl="1"/>
            <a:r>
              <a:rPr lang="en-US" dirty="0"/>
              <a:t>“Someday it will happen”</a:t>
            </a:r>
          </a:p>
          <a:p>
            <a:r>
              <a:rPr lang="en-US" dirty="0"/>
              <a:t>John 11: 25… Jesus wants straighten out her theology</a:t>
            </a:r>
          </a:p>
          <a:p>
            <a:pPr lvl="1"/>
            <a:r>
              <a:rPr lang="en-US" dirty="0"/>
              <a:t>Note the “</a:t>
            </a:r>
            <a:r>
              <a:rPr lang="en-US" dirty="0" err="1"/>
              <a:t>Tetragrammaton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“I AM”</a:t>
            </a:r>
          </a:p>
        </p:txBody>
      </p:sp>
    </p:spTree>
    <p:extLst>
      <p:ext uri="{BB962C8B-B14F-4D97-AF65-F5344CB8AC3E}">
        <p14:creationId xmlns:p14="http://schemas.microsoft.com/office/powerpoint/2010/main" val="2673196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753CF-94C7-8E07-1E80-181D47E63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Will See the Glory of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C02CF-AEE6-9244-630D-44A8BE2BC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resurrection and the life</a:t>
            </a:r>
          </a:p>
          <a:p>
            <a:pPr lvl="1"/>
            <a:r>
              <a:rPr lang="en-US" dirty="0"/>
              <a:t>Note Jesus does not say…</a:t>
            </a:r>
          </a:p>
          <a:p>
            <a:pPr lvl="2"/>
            <a:r>
              <a:rPr lang="en-US" dirty="0"/>
              <a:t>”I give resurrection”</a:t>
            </a:r>
          </a:p>
          <a:p>
            <a:pPr lvl="2"/>
            <a:r>
              <a:rPr lang="en-US" dirty="0"/>
              <a:t>“I give life”</a:t>
            </a:r>
          </a:p>
          <a:p>
            <a:pPr lvl="1"/>
            <a:r>
              <a:rPr lang="en-US" dirty="0"/>
              <a:t>He says… emphatically</a:t>
            </a:r>
          </a:p>
          <a:p>
            <a:pPr lvl="2"/>
            <a:r>
              <a:rPr lang="en-US" dirty="0"/>
              <a:t>“I AM THE RESURRECTION”</a:t>
            </a:r>
          </a:p>
          <a:p>
            <a:pPr lvl="2"/>
            <a:r>
              <a:rPr lang="en-US" dirty="0"/>
              <a:t>“I AM THE LIFE”</a:t>
            </a:r>
          </a:p>
          <a:p>
            <a:r>
              <a:rPr lang="en-US" dirty="0"/>
              <a:t>This is an incredibly powerful statement</a:t>
            </a:r>
          </a:p>
          <a:p>
            <a:pPr lvl="1"/>
            <a:r>
              <a:rPr lang="en-US" dirty="0"/>
              <a:t>“Can He back it up?”</a:t>
            </a:r>
          </a:p>
        </p:txBody>
      </p:sp>
    </p:spTree>
    <p:extLst>
      <p:ext uri="{BB962C8B-B14F-4D97-AF65-F5344CB8AC3E}">
        <p14:creationId xmlns:p14="http://schemas.microsoft.com/office/powerpoint/2010/main" val="2875819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1C75D-E848-FFAD-2720-A97462963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Will See the Glory of God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2FE38-3C11-B8B2-F704-EC22079D9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11: 43-44a</a:t>
            </a:r>
          </a:p>
          <a:p>
            <a:pPr lvl="1"/>
            <a:r>
              <a:rPr lang="en-US" dirty="0"/>
              <a:t>The dead man came forth</a:t>
            </a:r>
          </a:p>
          <a:p>
            <a:pPr lvl="1"/>
            <a:r>
              <a:rPr lang="en-US" dirty="0"/>
              <a:t>We read that but do we comprehend the power?</a:t>
            </a:r>
          </a:p>
          <a:p>
            <a:pPr lvl="2"/>
            <a:r>
              <a:rPr lang="en-US" dirty="0"/>
              <a:t>Rotted eyes now see</a:t>
            </a:r>
          </a:p>
          <a:p>
            <a:pPr lvl="2"/>
            <a:r>
              <a:rPr lang="en-US" dirty="0"/>
              <a:t>Putrefied flesh now restored</a:t>
            </a:r>
          </a:p>
          <a:p>
            <a:pPr lvl="2"/>
            <a:r>
              <a:rPr lang="en-US" dirty="0"/>
              <a:t>A heart now pumping</a:t>
            </a:r>
          </a:p>
          <a:p>
            <a:pPr lvl="2"/>
            <a:r>
              <a:rPr lang="en-US" dirty="0"/>
              <a:t>Blood made new and fresh</a:t>
            </a:r>
          </a:p>
          <a:p>
            <a:pPr lvl="2"/>
            <a:r>
              <a:rPr lang="en-US" dirty="0"/>
              <a:t>Lungs working</a:t>
            </a:r>
          </a:p>
          <a:p>
            <a:pPr lvl="2"/>
            <a:r>
              <a:rPr lang="en-US" dirty="0"/>
              <a:t>Every cell; every nerve, every tendon and muscle</a:t>
            </a:r>
          </a:p>
        </p:txBody>
      </p:sp>
    </p:spTree>
    <p:extLst>
      <p:ext uri="{BB962C8B-B14F-4D97-AF65-F5344CB8AC3E}">
        <p14:creationId xmlns:p14="http://schemas.microsoft.com/office/powerpoint/2010/main" val="2857843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739</Words>
  <Application>Microsoft Office PowerPoint</Application>
  <PresentationFormat>Widescreen</PresentationFormat>
  <Paragraphs>104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You Will See the Glory of God</vt:lpstr>
      <vt:lpstr>You Will See the Glory of God</vt:lpstr>
      <vt:lpstr>You Will See the Glory of God</vt:lpstr>
      <vt:lpstr>You Will See the Glory of God</vt:lpstr>
      <vt:lpstr>You Will See the Glory of God</vt:lpstr>
      <vt:lpstr>You Will See the Glory of God</vt:lpstr>
      <vt:lpstr>You Will See the Glory of God</vt:lpstr>
      <vt:lpstr>You Will See the Glory of God</vt:lpstr>
      <vt:lpstr>You Will See the Glory of God</vt:lpstr>
      <vt:lpstr>You Will See the Glory of God</vt:lpstr>
      <vt:lpstr>You Will See the Glory of God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19</cp:revision>
  <dcterms:created xsi:type="dcterms:W3CDTF">2022-06-22T12:11:31Z</dcterms:created>
  <dcterms:modified xsi:type="dcterms:W3CDTF">2023-03-13T15:41:42Z</dcterms:modified>
</cp:coreProperties>
</file>