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7A7891AE-A457-405A-A2DE-43C5544AEEE5}"/>
    <pc:docChg chg="undo custSel delSld modSld">
      <pc:chgData name="Al Trepczyk" userId="da6b4c773700c1fb" providerId="LiveId" clId="{7A7891AE-A457-405A-A2DE-43C5544AEEE5}" dt="2023-07-11T13:37:06.813" v="148" actId="20577"/>
      <pc:docMkLst>
        <pc:docMk/>
      </pc:docMkLst>
      <pc:sldChg chg="modSp mod">
        <pc:chgData name="Al Trepczyk" userId="da6b4c773700c1fb" providerId="LiveId" clId="{7A7891AE-A457-405A-A2DE-43C5544AEEE5}" dt="2023-07-11T13:30:05.720" v="39" actId="20577"/>
        <pc:sldMkLst>
          <pc:docMk/>
          <pc:sldMk cId="1389575308" sldId="257"/>
        </pc:sldMkLst>
        <pc:spChg chg="mod">
          <ac:chgData name="Al Trepczyk" userId="da6b4c773700c1fb" providerId="LiveId" clId="{7A7891AE-A457-405A-A2DE-43C5544AEEE5}" dt="2023-07-11T13:30:05.720" v="39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7A7891AE-A457-405A-A2DE-43C5544AEEE5}" dt="2023-07-11T13:30:27.178" v="44" actId="20577"/>
        <pc:sldMkLst>
          <pc:docMk/>
          <pc:sldMk cId="1999488849" sldId="258"/>
        </pc:sldMkLst>
        <pc:spChg chg="mod">
          <ac:chgData name="Al Trepczyk" userId="da6b4c773700c1fb" providerId="LiveId" clId="{7A7891AE-A457-405A-A2DE-43C5544AEEE5}" dt="2023-07-11T13:30:27.178" v="44" actId="20577"/>
          <ac:spMkLst>
            <pc:docMk/>
            <pc:sldMk cId="1999488849" sldId="258"/>
            <ac:spMk id="3" creationId="{F38F3F58-C3C3-06EC-ED32-22A6148FCAE1}"/>
          </ac:spMkLst>
        </pc:spChg>
      </pc:sldChg>
      <pc:sldChg chg="modSp mod">
        <pc:chgData name="Al Trepczyk" userId="da6b4c773700c1fb" providerId="LiveId" clId="{7A7891AE-A457-405A-A2DE-43C5544AEEE5}" dt="2023-07-11T13:32:12.445" v="56" actId="20577"/>
        <pc:sldMkLst>
          <pc:docMk/>
          <pc:sldMk cId="3982524623" sldId="259"/>
        </pc:sldMkLst>
        <pc:spChg chg="mod">
          <ac:chgData name="Al Trepczyk" userId="da6b4c773700c1fb" providerId="LiveId" clId="{7A7891AE-A457-405A-A2DE-43C5544AEEE5}" dt="2023-07-11T13:32:12.445" v="56" actId="20577"/>
          <ac:spMkLst>
            <pc:docMk/>
            <pc:sldMk cId="3982524623" sldId="259"/>
            <ac:spMk id="3" creationId="{CC241F91-BF41-F994-A314-74D8BEE40E00}"/>
          </ac:spMkLst>
        </pc:spChg>
      </pc:sldChg>
      <pc:sldChg chg="modSp mod">
        <pc:chgData name="Al Trepczyk" userId="da6b4c773700c1fb" providerId="LiveId" clId="{7A7891AE-A457-405A-A2DE-43C5544AEEE5}" dt="2023-07-11T13:32:55.758" v="68" actId="20577"/>
        <pc:sldMkLst>
          <pc:docMk/>
          <pc:sldMk cId="1264793579" sldId="260"/>
        </pc:sldMkLst>
        <pc:spChg chg="mod">
          <ac:chgData name="Al Trepczyk" userId="da6b4c773700c1fb" providerId="LiveId" clId="{7A7891AE-A457-405A-A2DE-43C5544AEEE5}" dt="2023-07-11T13:32:55.758" v="68" actId="20577"/>
          <ac:spMkLst>
            <pc:docMk/>
            <pc:sldMk cId="1264793579" sldId="260"/>
            <ac:spMk id="3" creationId="{7C6737F4-CB17-B77F-15C5-6A8A435538EE}"/>
          </ac:spMkLst>
        </pc:spChg>
      </pc:sldChg>
      <pc:sldChg chg="modSp mod">
        <pc:chgData name="Al Trepczyk" userId="da6b4c773700c1fb" providerId="LiveId" clId="{7A7891AE-A457-405A-A2DE-43C5544AEEE5}" dt="2023-07-11T13:33:47.923" v="80" actId="20577"/>
        <pc:sldMkLst>
          <pc:docMk/>
          <pc:sldMk cId="2845461741" sldId="261"/>
        </pc:sldMkLst>
        <pc:spChg chg="mod">
          <ac:chgData name="Al Trepczyk" userId="da6b4c773700c1fb" providerId="LiveId" clId="{7A7891AE-A457-405A-A2DE-43C5544AEEE5}" dt="2023-07-11T13:33:47.923" v="80" actId="20577"/>
          <ac:spMkLst>
            <pc:docMk/>
            <pc:sldMk cId="2845461741" sldId="261"/>
            <ac:spMk id="3" creationId="{3F5E3D9D-E2DD-AFE8-0191-BB3E9878DC93}"/>
          </ac:spMkLst>
        </pc:spChg>
      </pc:sldChg>
      <pc:sldChg chg="modSp mod">
        <pc:chgData name="Al Trepczyk" userId="da6b4c773700c1fb" providerId="LiveId" clId="{7A7891AE-A457-405A-A2DE-43C5544AEEE5}" dt="2023-07-11T13:34:29.042" v="100" actId="20577"/>
        <pc:sldMkLst>
          <pc:docMk/>
          <pc:sldMk cId="2463940706" sldId="262"/>
        </pc:sldMkLst>
        <pc:spChg chg="mod">
          <ac:chgData name="Al Trepczyk" userId="da6b4c773700c1fb" providerId="LiveId" clId="{7A7891AE-A457-405A-A2DE-43C5544AEEE5}" dt="2023-07-11T13:34:29.042" v="100" actId="20577"/>
          <ac:spMkLst>
            <pc:docMk/>
            <pc:sldMk cId="2463940706" sldId="262"/>
            <ac:spMk id="3" creationId="{47094BF2-8D87-4BFE-3B20-094470EC1FB6}"/>
          </ac:spMkLst>
        </pc:spChg>
      </pc:sldChg>
      <pc:sldChg chg="modSp mod">
        <pc:chgData name="Al Trepczyk" userId="da6b4c773700c1fb" providerId="LiveId" clId="{7A7891AE-A457-405A-A2DE-43C5544AEEE5}" dt="2023-07-11T13:35:22.085" v="115" actId="20577"/>
        <pc:sldMkLst>
          <pc:docMk/>
          <pc:sldMk cId="1269209128" sldId="263"/>
        </pc:sldMkLst>
        <pc:spChg chg="mod">
          <ac:chgData name="Al Trepczyk" userId="da6b4c773700c1fb" providerId="LiveId" clId="{7A7891AE-A457-405A-A2DE-43C5544AEEE5}" dt="2023-07-11T13:35:22.085" v="115" actId="20577"/>
          <ac:spMkLst>
            <pc:docMk/>
            <pc:sldMk cId="1269209128" sldId="263"/>
            <ac:spMk id="3" creationId="{49B9C4E1-9E70-420C-9A9C-F6221BD1A4C7}"/>
          </ac:spMkLst>
        </pc:spChg>
      </pc:sldChg>
      <pc:sldChg chg="modSp mod">
        <pc:chgData name="Al Trepczyk" userId="da6b4c773700c1fb" providerId="LiveId" clId="{7A7891AE-A457-405A-A2DE-43C5544AEEE5}" dt="2023-07-11T13:36:16.324" v="132" actId="20577"/>
        <pc:sldMkLst>
          <pc:docMk/>
          <pc:sldMk cId="1514174206" sldId="264"/>
        </pc:sldMkLst>
        <pc:spChg chg="mod">
          <ac:chgData name="Al Trepczyk" userId="da6b4c773700c1fb" providerId="LiveId" clId="{7A7891AE-A457-405A-A2DE-43C5544AEEE5}" dt="2023-07-11T13:36:16.324" v="132" actId="20577"/>
          <ac:spMkLst>
            <pc:docMk/>
            <pc:sldMk cId="1514174206" sldId="264"/>
            <ac:spMk id="3" creationId="{CFA26B14-6987-7AE6-F0BE-9B6982B570A8}"/>
          </ac:spMkLst>
        </pc:spChg>
      </pc:sldChg>
      <pc:sldChg chg="modSp mod">
        <pc:chgData name="Al Trepczyk" userId="da6b4c773700c1fb" providerId="LiveId" clId="{7A7891AE-A457-405A-A2DE-43C5544AEEE5}" dt="2023-07-11T13:36:40.802" v="143" actId="20577"/>
        <pc:sldMkLst>
          <pc:docMk/>
          <pc:sldMk cId="2580630115" sldId="265"/>
        </pc:sldMkLst>
        <pc:spChg chg="mod">
          <ac:chgData name="Al Trepczyk" userId="da6b4c773700c1fb" providerId="LiveId" clId="{7A7891AE-A457-405A-A2DE-43C5544AEEE5}" dt="2023-07-11T13:36:40.802" v="143" actId="20577"/>
          <ac:spMkLst>
            <pc:docMk/>
            <pc:sldMk cId="2580630115" sldId="265"/>
            <ac:spMk id="3" creationId="{3923102A-E898-E269-116C-5D435D159880}"/>
          </ac:spMkLst>
        </pc:spChg>
      </pc:sldChg>
      <pc:sldChg chg="modSp mod">
        <pc:chgData name="Al Trepczyk" userId="da6b4c773700c1fb" providerId="LiveId" clId="{7A7891AE-A457-405A-A2DE-43C5544AEEE5}" dt="2023-07-11T13:36:51.524" v="146" actId="20577"/>
        <pc:sldMkLst>
          <pc:docMk/>
          <pc:sldMk cId="1609316873" sldId="266"/>
        </pc:sldMkLst>
        <pc:spChg chg="mod">
          <ac:chgData name="Al Trepczyk" userId="da6b4c773700c1fb" providerId="LiveId" clId="{7A7891AE-A457-405A-A2DE-43C5544AEEE5}" dt="2023-07-11T13:36:51.524" v="146" actId="20577"/>
          <ac:spMkLst>
            <pc:docMk/>
            <pc:sldMk cId="1609316873" sldId="266"/>
            <ac:spMk id="3" creationId="{0A2CC10E-815D-1E3C-0DBF-87666F443C5A}"/>
          </ac:spMkLst>
        </pc:spChg>
      </pc:sldChg>
      <pc:sldChg chg="modSp mod">
        <pc:chgData name="Al Trepczyk" userId="da6b4c773700c1fb" providerId="LiveId" clId="{7A7891AE-A457-405A-A2DE-43C5544AEEE5}" dt="2023-07-11T13:37:06.813" v="148" actId="20577"/>
        <pc:sldMkLst>
          <pc:docMk/>
          <pc:sldMk cId="4272454078" sldId="267"/>
        </pc:sldMkLst>
        <pc:spChg chg="mod">
          <ac:chgData name="Al Trepczyk" userId="da6b4c773700c1fb" providerId="LiveId" clId="{7A7891AE-A457-405A-A2DE-43C5544AEEE5}" dt="2023-07-11T13:37:06.813" v="148" actId="20577"/>
          <ac:spMkLst>
            <pc:docMk/>
            <pc:sldMk cId="4272454078" sldId="267"/>
            <ac:spMk id="3" creationId="{BD5C2704-F218-D1E0-0034-E52855CC27CE}"/>
          </ac:spMkLst>
        </pc:spChg>
      </pc:sldChg>
      <pc:sldChg chg="del">
        <pc:chgData name="Al Trepczyk" userId="da6b4c773700c1fb" providerId="LiveId" clId="{7A7891AE-A457-405A-A2DE-43C5544AEEE5}" dt="2023-07-11T13:29:36.589" v="36" actId="47"/>
        <pc:sldMkLst>
          <pc:docMk/>
          <pc:sldMk cId="207710732" sldId="268"/>
        </pc:sldMkLst>
      </pc:sldChg>
      <pc:sldChg chg="del">
        <pc:chgData name="Al Trepczyk" userId="da6b4c773700c1fb" providerId="LiveId" clId="{7A7891AE-A457-405A-A2DE-43C5544AEEE5}" dt="2023-07-11T13:29:36.589" v="36" actId="47"/>
        <pc:sldMkLst>
          <pc:docMk/>
          <pc:sldMk cId="359254205" sldId="269"/>
        </pc:sldMkLst>
      </pc:sldChg>
      <pc:sldChg chg="del">
        <pc:chgData name="Al Trepczyk" userId="da6b4c773700c1fb" providerId="LiveId" clId="{7A7891AE-A457-405A-A2DE-43C5544AEEE5}" dt="2023-07-11T13:29:36.589" v="36" actId="47"/>
        <pc:sldMkLst>
          <pc:docMk/>
          <pc:sldMk cId="1278029236" sldId="270"/>
        </pc:sldMkLst>
      </pc:sldChg>
      <pc:sldChg chg="del">
        <pc:chgData name="Al Trepczyk" userId="da6b4c773700c1fb" providerId="LiveId" clId="{7A7891AE-A457-405A-A2DE-43C5544AEEE5}" dt="2023-07-11T13:29:36.589" v="36" actId="47"/>
        <pc:sldMkLst>
          <pc:docMk/>
          <pc:sldMk cId="1125711179" sldId="271"/>
        </pc:sldMkLst>
      </pc:sldChg>
      <pc:sldChg chg="del">
        <pc:chgData name="Al Trepczyk" userId="da6b4c773700c1fb" providerId="LiveId" clId="{7A7891AE-A457-405A-A2DE-43C5544AEEE5}" dt="2023-07-11T13:29:36.589" v="36" actId="47"/>
        <pc:sldMkLst>
          <pc:docMk/>
          <pc:sldMk cId="3092697864" sldId="272"/>
        </pc:sldMkLst>
      </pc:sldChg>
      <pc:sldChg chg="modSp mod">
        <pc:chgData name="Al Trepczyk" userId="da6b4c773700c1fb" providerId="LiveId" clId="{7A7891AE-A457-405A-A2DE-43C5544AEEE5}" dt="2023-07-11T13:31:32.046" v="53" actId="20577"/>
        <pc:sldMkLst>
          <pc:docMk/>
          <pc:sldMk cId="3524127473" sldId="273"/>
        </pc:sldMkLst>
        <pc:spChg chg="mod">
          <ac:chgData name="Al Trepczyk" userId="da6b4c773700c1fb" providerId="LiveId" clId="{7A7891AE-A457-405A-A2DE-43C5544AEEE5}" dt="2023-07-11T13:31:32.046" v="53" actId="20577"/>
          <ac:spMkLst>
            <pc:docMk/>
            <pc:sldMk cId="3524127473" sldId="273"/>
            <ac:spMk id="3" creationId="{9D6B6D35-D79B-9239-6EE4-CDA5E1D2A8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16: 12-15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C2C4D-6862-1536-CBBF-CEB454AF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6B14-6987-7AE6-F0BE-9B6982B5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in our passage today, we find (Trinity)</a:t>
            </a:r>
          </a:p>
          <a:p>
            <a:pPr lvl="1"/>
            <a:r>
              <a:rPr lang="en-US" dirty="0"/>
              <a:t>John 16: 13… The Holy Spirit… guiding into ”all” truth</a:t>
            </a:r>
          </a:p>
          <a:p>
            <a:pPr lvl="1"/>
            <a:r>
              <a:rPr lang="en-US" dirty="0"/>
              <a:t>John 16: 14… Jesus Christ (glorify Me, Mine)</a:t>
            </a:r>
          </a:p>
          <a:p>
            <a:pPr lvl="1"/>
            <a:r>
              <a:rPr lang="en-US" dirty="0"/>
              <a:t>John 16: 15… God the Father… giving the Son all things</a:t>
            </a:r>
          </a:p>
          <a:p>
            <a:r>
              <a:rPr lang="en-US" dirty="0"/>
              <a:t>When we read the Word of God…</a:t>
            </a:r>
          </a:p>
          <a:p>
            <a:pPr lvl="1"/>
            <a:r>
              <a:rPr lang="en-US" dirty="0"/>
              <a:t>Of all that the Father has given the Son</a:t>
            </a:r>
          </a:p>
          <a:p>
            <a:pPr lvl="1"/>
            <a:r>
              <a:rPr lang="en-US" dirty="0"/>
              <a:t>Of all that Son has done to glorify the Father</a:t>
            </a:r>
          </a:p>
          <a:p>
            <a:pPr lvl="1"/>
            <a:r>
              <a:rPr lang="en-US" dirty="0"/>
              <a:t>Of all that Holy Spirit…reveals of the Father and the Son</a:t>
            </a:r>
          </a:p>
        </p:txBody>
      </p:sp>
    </p:spTree>
    <p:extLst>
      <p:ext uri="{BB962C8B-B14F-4D97-AF65-F5344CB8AC3E}">
        <p14:creationId xmlns:p14="http://schemas.microsoft.com/office/powerpoint/2010/main" val="151417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F910-5044-D6B4-40FD-FC58C0D3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3102A-E898-E269-116C-5D435D159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# 5…</a:t>
            </a:r>
          </a:p>
          <a:p>
            <a:pPr lvl="1"/>
            <a:r>
              <a:rPr lang="en-US" dirty="0"/>
              <a:t>How do I apply what I have learned today?</a:t>
            </a:r>
          </a:p>
          <a:p>
            <a:pPr lvl="2"/>
            <a:r>
              <a:rPr lang="en-US" dirty="0"/>
              <a:t>Three ways</a:t>
            </a:r>
          </a:p>
          <a:p>
            <a:pPr lvl="2"/>
            <a:r>
              <a:rPr lang="en-US" dirty="0"/>
              <a:t>First… Hebrews 10: 23-25</a:t>
            </a:r>
          </a:p>
          <a:p>
            <a:pPr lvl="3"/>
            <a:r>
              <a:rPr lang="en-US" dirty="0"/>
              <a:t>James 1: 5-8</a:t>
            </a:r>
          </a:p>
          <a:p>
            <a:pPr lvl="3"/>
            <a:r>
              <a:rPr lang="en-US" dirty="0"/>
              <a:t>Ephesians 4: 10-16</a:t>
            </a:r>
          </a:p>
          <a:p>
            <a:pPr lvl="2"/>
            <a:r>
              <a:rPr lang="en-US" dirty="0"/>
              <a:t>Secondly…</a:t>
            </a:r>
          </a:p>
          <a:p>
            <a:pPr lvl="3"/>
            <a:r>
              <a:rPr lang="en-US" dirty="0"/>
              <a:t>Read the Word</a:t>
            </a:r>
          </a:p>
          <a:p>
            <a:pPr lvl="3"/>
            <a:r>
              <a:rPr lang="en-US" dirty="0"/>
              <a:t>This is how God communicates with you and me</a:t>
            </a:r>
          </a:p>
        </p:txBody>
      </p:sp>
    </p:spTree>
    <p:extLst>
      <p:ext uri="{BB962C8B-B14F-4D97-AF65-F5344CB8AC3E}">
        <p14:creationId xmlns:p14="http://schemas.microsoft.com/office/powerpoint/2010/main" val="258063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C48D-4FB9-F574-23F6-FE9377F2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CC10E-815D-1E3C-0DBF-87666F44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Thirdly… solidify your vision</a:t>
            </a:r>
          </a:p>
          <a:p>
            <a:pPr lvl="1"/>
            <a:r>
              <a:rPr lang="en-US" dirty="0"/>
              <a:t>Hebrews 12: 1-3</a:t>
            </a:r>
          </a:p>
          <a:p>
            <a:pPr lvl="2"/>
            <a:r>
              <a:rPr lang="en-US" dirty="0"/>
              <a:t>Fix your eyes on Jesus</a:t>
            </a:r>
          </a:p>
          <a:p>
            <a:pPr lvl="2"/>
            <a:r>
              <a:rPr lang="en-US" dirty="0"/>
              <a:t>Who is the subject of all 4 Gospels?</a:t>
            </a:r>
          </a:p>
          <a:p>
            <a:pPr lvl="3"/>
            <a:r>
              <a:rPr lang="en-US" dirty="0"/>
              <a:t>Jesus</a:t>
            </a:r>
          </a:p>
          <a:p>
            <a:pPr lvl="2"/>
            <a:r>
              <a:rPr lang="en-US" dirty="0"/>
              <a:t>Who is the subject of of the Book of Acts?</a:t>
            </a:r>
          </a:p>
          <a:p>
            <a:pPr lvl="3"/>
            <a:r>
              <a:rPr lang="en-US" dirty="0"/>
              <a:t>Jesus</a:t>
            </a:r>
          </a:p>
          <a:p>
            <a:pPr lvl="2"/>
            <a:r>
              <a:rPr lang="en-US" dirty="0"/>
              <a:t>Who is more fully revealed in the Epistles?</a:t>
            </a:r>
          </a:p>
          <a:p>
            <a:pPr lvl="3"/>
            <a:r>
              <a:rPr lang="en-US" dirty="0"/>
              <a:t>Jesus</a:t>
            </a:r>
          </a:p>
          <a:p>
            <a:pPr lvl="2"/>
            <a:r>
              <a:rPr lang="en-US" dirty="0"/>
              <a:t>Who does the Book of the Revelation glorify?</a:t>
            </a:r>
          </a:p>
          <a:p>
            <a:pPr lvl="3"/>
            <a:r>
              <a:rPr lang="en-US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609316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9AD4-6157-D016-0D0D-39F0EF54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2704-F218-D1E0-0034-E52855CC2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Psalm </a:t>
            </a:r>
            <a:r>
              <a:rPr lang="en-US" dirty="0"/>
              <a:t>119: 129-135</a:t>
            </a:r>
          </a:p>
          <a:p>
            <a:r>
              <a:rPr lang="en-US" dirty="0"/>
              <a:t>May that be the cry of my heart</a:t>
            </a:r>
          </a:p>
          <a:p>
            <a:pPr lvl="1"/>
            <a:r>
              <a:rPr lang="en-US" dirty="0"/>
              <a:t>That I may know Him!!!!!</a:t>
            </a:r>
          </a:p>
        </p:txBody>
      </p:sp>
    </p:spTree>
    <p:extLst>
      <p:ext uri="{BB962C8B-B14F-4D97-AF65-F5344CB8AC3E}">
        <p14:creationId xmlns:p14="http://schemas.microsoft.com/office/powerpoint/2010/main" val="427245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16: 12-15</a:t>
            </a:r>
          </a:p>
          <a:p>
            <a:pPr lvl="1"/>
            <a:r>
              <a:rPr lang="en-US" dirty="0"/>
              <a:t>Here again is a transition illustrating the work of the Holy Spirit</a:t>
            </a:r>
          </a:p>
          <a:p>
            <a:pPr lvl="2"/>
            <a:r>
              <a:rPr lang="en-US" dirty="0"/>
              <a:t>Last week… His work regarding the world</a:t>
            </a:r>
          </a:p>
          <a:p>
            <a:pPr lvl="2"/>
            <a:r>
              <a:rPr lang="en-US" dirty="0"/>
              <a:t>This week… we focus again on His work for the Church</a:t>
            </a:r>
          </a:p>
          <a:p>
            <a:pPr lvl="1"/>
            <a:r>
              <a:rPr lang="en-US" dirty="0"/>
              <a:t>These are timeless truths on which we build our faith</a:t>
            </a:r>
          </a:p>
          <a:p>
            <a:pPr lvl="1"/>
            <a:r>
              <a:rPr lang="en-US" dirty="0"/>
              <a:t>That is why we cannot hurry our way through this passage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This is a most essential truth concerning the Bible</a:t>
            </a:r>
          </a:p>
          <a:p>
            <a:pPr lvl="1"/>
            <a:r>
              <a:rPr lang="en-US" dirty="0"/>
              <a:t>I Peter 2: 20-21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1A08-7330-3753-021C-668769049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3F58-C3C3-06EC-ED32-22A6148FC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Holy Spirit is the author of the Word of God</a:t>
            </a:r>
          </a:p>
          <a:p>
            <a:pPr lvl="1"/>
            <a:r>
              <a:rPr lang="en-US" dirty="0"/>
              <a:t>Not any man</a:t>
            </a:r>
          </a:p>
          <a:p>
            <a:pPr lvl="1"/>
            <a:r>
              <a:rPr lang="en-US" dirty="0"/>
              <a:t>Although they were led to write what the Spirit revealed to them (II Peter 1: 21)</a:t>
            </a:r>
          </a:p>
          <a:p>
            <a:pPr lvl="2"/>
            <a:r>
              <a:rPr lang="en-US" dirty="0"/>
              <a:t>He, the Holy Spirit, enabled Moses to write Genesis</a:t>
            </a:r>
          </a:p>
          <a:p>
            <a:pPr lvl="3"/>
            <a:r>
              <a:rPr lang="en-US" dirty="0"/>
              <a:t>In the beginning… God created the heavens and the earth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8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0AFB4-8D0D-2A7D-51E6-EBBE3A48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D35-D79B-9239-6EE4-CDA5E1D2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He, the Holy Spirit, led the O.T. writers to reveal the plan of salvation (Isaiah, Jeremiah, Daniel)</a:t>
            </a:r>
          </a:p>
          <a:p>
            <a:pPr lvl="1"/>
            <a:r>
              <a:rPr lang="en-US" dirty="0"/>
              <a:t>He, the Holy Spirit recorded the genealogy of Jesus through Matt and Luke</a:t>
            </a:r>
          </a:p>
          <a:p>
            <a:pPr lvl="1"/>
            <a:r>
              <a:rPr lang="en-US" dirty="0"/>
              <a:t>He, the Holy Spirit…</a:t>
            </a:r>
          </a:p>
          <a:p>
            <a:pPr lvl="2"/>
            <a:r>
              <a:rPr lang="en-US" dirty="0"/>
              <a:t>Guided Paul to write the Epistles</a:t>
            </a:r>
          </a:p>
          <a:p>
            <a:pPr lvl="2"/>
            <a:r>
              <a:rPr lang="en-US" dirty="0"/>
              <a:t>Clarifying God’s revealed plan of salvation</a:t>
            </a:r>
          </a:p>
          <a:p>
            <a:pPr lvl="2"/>
            <a:r>
              <a:rPr lang="en-US" dirty="0"/>
              <a:t>Through the inspiration of the Holy Spirit</a:t>
            </a:r>
          </a:p>
          <a:p>
            <a:pPr lvl="3"/>
            <a:r>
              <a:rPr lang="en-US" dirty="0"/>
              <a:t>John wrote the Revelation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52412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FA80-8E98-32C6-8FCC-12200C58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41F91-BF41-F994-A314-74D8BEE40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important for us to know that the Holy Spirit is the author of the Bible?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John 14: 16-17; 26</a:t>
            </a:r>
          </a:p>
          <a:p>
            <a:pPr lvl="2"/>
            <a:r>
              <a:rPr lang="en-US" dirty="0"/>
              <a:t>John 15: 26</a:t>
            </a:r>
          </a:p>
          <a:p>
            <a:pPr lvl="2"/>
            <a:r>
              <a:rPr lang="en-US" dirty="0"/>
              <a:t>John 16: 13</a:t>
            </a:r>
          </a:p>
          <a:p>
            <a:pPr lvl="3"/>
            <a:r>
              <a:rPr lang="en-US" dirty="0"/>
              <a:t>The Holy Spirit is called “THE SPIRIT OF TRUTH”</a:t>
            </a:r>
          </a:p>
          <a:p>
            <a:pPr lvl="2"/>
            <a:r>
              <a:rPr lang="en-US" dirty="0"/>
              <a:t>Note John 16: 13… the Holy Spirit</a:t>
            </a:r>
          </a:p>
          <a:p>
            <a:pPr lvl="3"/>
            <a:r>
              <a:rPr lang="en-US" dirty="0"/>
              <a:t>“He” will guide you into all truth…</a:t>
            </a:r>
          </a:p>
        </p:txBody>
      </p:sp>
    </p:spTree>
    <p:extLst>
      <p:ext uri="{BB962C8B-B14F-4D97-AF65-F5344CB8AC3E}">
        <p14:creationId xmlns:p14="http://schemas.microsoft.com/office/powerpoint/2010/main" val="398252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F0B9-3B15-1170-D9C8-0C4B8EC3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737F4-CB17-B77F-15C5-6A8A43553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41723"/>
            <a:ext cx="11131062" cy="60188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16: 12… I have many more things to tell you, but you cannot bear them now</a:t>
            </a:r>
          </a:p>
          <a:p>
            <a:r>
              <a:rPr lang="en-US" dirty="0"/>
              <a:t>Lesson # 2</a:t>
            </a:r>
          </a:p>
          <a:p>
            <a:pPr lvl="1"/>
            <a:r>
              <a:rPr lang="en-US" dirty="0"/>
              <a:t>The revelation of God’s will, intentions and plan</a:t>
            </a:r>
          </a:p>
          <a:p>
            <a:pPr lvl="1"/>
            <a:r>
              <a:rPr lang="en-US" dirty="0"/>
              <a:t>Is far too great for any of us to take in at one time</a:t>
            </a:r>
          </a:p>
          <a:p>
            <a:pPr lvl="1"/>
            <a:r>
              <a:rPr lang="en-US" dirty="0"/>
              <a:t>It is the work of the Holy Spirit to guide us revealing much as we can handle spiritually</a:t>
            </a:r>
          </a:p>
          <a:p>
            <a:pPr lvl="2"/>
            <a:r>
              <a:rPr lang="en-US" dirty="0"/>
              <a:t>I Corinthians 3: 1-2</a:t>
            </a:r>
          </a:p>
          <a:p>
            <a:pPr lvl="2"/>
            <a:r>
              <a:rPr lang="en-US" dirty="0"/>
              <a:t>John 2: 19-22…</a:t>
            </a:r>
          </a:p>
          <a:p>
            <a:pPr lvl="3"/>
            <a:r>
              <a:rPr lang="en-US" dirty="0"/>
              <a:t>When He was raised from the dead…. (John 14: 26)</a:t>
            </a:r>
          </a:p>
          <a:p>
            <a:pPr lvl="3"/>
            <a:r>
              <a:rPr lang="en-US" dirty="0"/>
              <a:t>Then they remembered</a:t>
            </a:r>
          </a:p>
        </p:txBody>
      </p:sp>
    </p:spTree>
    <p:extLst>
      <p:ext uri="{BB962C8B-B14F-4D97-AF65-F5344CB8AC3E}">
        <p14:creationId xmlns:p14="http://schemas.microsoft.com/office/powerpoint/2010/main" val="126479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EEF3-8CB7-6FC3-69A2-DD7D2882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3D9D-E2DD-AFE8-0191-BB3E9878D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6446"/>
            <a:ext cx="11131062" cy="59956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More illustrations of graduated revelation</a:t>
            </a:r>
          </a:p>
          <a:p>
            <a:pPr lvl="1"/>
            <a:r>
              <a:rPr lang="en-US" dirty="0"/>
              <a:t>Mark 9: 7-10</a:t>
            </a:r>
          </a:p>
          <a:p>
            <a:pPr lvl="2"/>
            <a:r>
              <a:rPr lang="en-US" dirty="0"/>
              <a:t>What does rising from the dead mean?</a:t>
            </a:r>
          </a:p>
          <a:p>
            <a:pPr lvl="1"/>
            <a:r>
              <a:rPr lang="en-US" dirty="0"/>
              <a:t>Luke 18: 31-34</a:t>
            </a:r>
          </a:p>
          <a:p>
            <a:pPr lvl="2"/>
            <a:r>
              <a:rPr lang="en-US" dirty="0"/>
              <a:t>They understood none of those things?</a:t>
            </a:r>
          </a:p>
          <a:p>
            <a:pPr lvl="1"/>
            <a:r>
              <a:rPr lang="en-US" dirty="0"/>
              <a:t>Luke 24: 25-27</a:t>
            </a:r>
          </a:p>
          <a:p>
            <a:pPr lvl="2"/>
            <a:r>
              <a:rPr lang="en-US" dirty="0"/>
              <a:t>Beginning with Moses…</a:t>
            </a:r>
          </a:p>
          <a:p>
            <a:pPr lvl="2"/>
            <a:r>
              <a:rPr lang="en-US" dirty="0"/>
              <a:t>I Corinthians 13: 12…</a:t>
            </a:r>
          </a:p>
          <a:p>
            <a:r>
              <a:rPr lang="en-US" dirty="0"/>
              <a:t>We have but one place where God speaks to us</a:t>
            </a:r>
          </a:p>
          <a:p>
            <a:pPr lvl="1"/>
            <a:r>
              <a:rPr lang="en-US" dirty="0"/>
              <a:t>That is through His Word</a:t>
            </a:r>
          </a:p>
          <a:p>
            <a:r>
              <a:rPr lang="en-US" dirty="0"/>
              <a:t>Lesson # 3</a:t>
            </a:r>
          </a:p>
          <a:p>
            <a:pPr lvl="1"/>
            <a:r>
              <a:rPr lang="en-US" dirty="0"/>
              <a:t>II Timothy 3: 16-17</a:t>
            </a:r>
          </a:p>
        </p:txBody>
      </p:sp>
    </p:spTree>
    <p:extLst>
      <p:ext uri="{BB962C8B-B14F-4D97-AF65-F5344CB8AC3E}">
        <p14:creationId xmlns:p14="http://schemas.microsoft.com/office/powerpoint/2010/main" val="284546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F83D-4735-A67B-6ECD-DF5FA943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94BF2-8D87-4BFE-3B20-094470EC1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16: 13… guide you into all truth</a:t>
            </a:r>
          </a:p>
          <a:p>
            <a:pPr lvl="1"/>
            <a:r>
              <a:rPr lang="en-US" dirty="0"/>
              <a:t>Deuteronomy 4: 2; 12: 32; Revelation 22: 18-19</a:t>
            </a:r>
          </a:p>
          <a:p>
            <a:pPr lvl="1"/>
            <a:r>
              <a:rPr lang="en-US" dirty="0"/>
              <a:t>Some groups will only study/accept…</a:t>
            </a:r>
          </a:p>
          <a:p>
            <a:pPr lvl="2"/>
            <a:r>
              <a:rPr lang="en-US" dirty="0"/>
              <a:t>The words in red… Jesus words</a:t>
            </a:r>
          </a:p>
          <a:p>
            <a:pPr lvl="2"/>
            <a:r>
              <a:rPr lang="en-US" dirty="0"/>
              <a:t>Others will not study the O.T.</a:t>
            </a:r>
          </a:p>
          <a:p>
            <a:pPr lvl="2"/>
            <a:r>
              <a:rPr lang="en-US" dirty="0"/>
              <a:t>Still others will not study the Pauline Epistles</a:t>
            </a:r>
          </a:p>
          <a:p>
            <a:pPr lvl="2"/>
            <a:r>
              <a:rPr lang="en-US" dirty="0"/>
              <a:t>Others add to or subtract from…</a:t>
            </a:r>
          </a:p>
          <a:p>
            <a:pPr lvl="3"/>
            <a:r>
              <a:rPr lang="en-US" dirty="0"/>
              <a:t>Book of Mormon</a:t>
            </a:r>
          </a:p>
          <a:p>
            <a:pPr lvl="3"/>
            <a:r>
              <a:rPr lang="en-US" dirty="0"/>
              <a:t>New World Translation</a:t>
            </a:r>
          </a:p>
          <a:p>
            <a:pPr lvl="3"/>
            <a:r>
              <a:rPr lang="en-US" dirty="0"/>
              <a:t>NAR, The Shack, The Message, Jesus Calling</a:t>
            </a:r>
          </a:p>
        </p:txBody>
      </p:sp>
    </p:spTree>
    <p:extLst>
      <p:ext uri="{BB962C8B-B14F-4D97-AF65-F5344CB8AC3E}">
        <p14:creationId xmlns:p14="http://schemas.microsoft.com/office/powerpoint/2010/main" val="246394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B104-75EA-5DE2-FAEE-DE78D507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Cannot Bear Them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C4E1-9E70-420C-9A9C-F6221BD1A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Lesson # 4…</a:t>
            </a:r>
          </a:p>
          <a:p>
            <a:pPr lvl="1"/>
            <a:r>
              <a:rPr lang="en-US" dirty="0"/>
              <a:t>John 16: 13… He will not speak of His own initiative?</a:t>
            </a:r>
          </a:p>
          <a:p>
            <a:pPr lvl="2"/>
            <a:r>
              <a:rPr lang="en-US" dirty="0"/>
              <a:t>Compare to John 8: 44…?</a:t>
            </a:r>
          </a:p>
          <a:p>
            <a:pPr lvl="1"/>
            <a:r>
              <a:rPr lang="en-US" dirty="0"/>
              <a:t>But whatever He hears</a:t>
            </a:r>
          </a:p>
          <a:p>
            <a:pPr lvl="2"/>
            <a:r>
              <a:rPr lang="en-US" dirty="0"/>
              <a:t>I Corinthians 2: 10-16</a:t>
            </a:r>
          </a:p>
          <a:p>
            <a:pPr lvl="2"/>
            <a:r>
              <a:rPr lang="en-US" dirty="0"/>
              <a:t>”But we have the mind of Christ?”</a:t>
            </a:r>
          </a:p>
          <a:p>
            <a:pPr lvl="1"/>
            <a:r>
              <a:rPr lang="en-US" dirty="0"/>
              <a:t>Do we realize that when we read the inspired Word of God????</a:t>
            </a:r>
          </a:p>
          <a:p>
            <a:pPr lvl="1"/>
            <a:r>
              <a:rPr lang="en-US" dirty="0"/>
              <a:t>We are reading the thoughts of God?</a:t>
            </a:r>
          </a:p>
          <a:p>
            <a:pPr lvl="1"/>
            <a:r>
              <a:rPr lang="en-US" dirty="0"/>
              <a:t>We are reading of what God thinks?</a:t>
            </a:r>
          </a:p>
          <a:p>
            <a:pPr lvl="2"/>
            <a:r>
              <a:rPr lang="en-US" dirty="0"/>
              <a:t>Concerning… sin, forgiveness, guilt, eternal life…</a:t>
            </a:r>
          </a:p>
        </p:txBody>
      </p:sp>
    </p:spTree>
    <p:extLst>
      <p:ext uri="{BB962C8B-B14F-4D97-AF65-F5344CB8AC3E}">
        <p14:creationId xmlns:p14="http://schemas.microsoft.com/office/powerpoint/2010/main" val="126920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863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  <vt:lpstr>You Cannot Bear Them 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2023-07-11T13:37:08Z</dcterms:modified>
</cp:coreProperties>
</file>