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2" r:id="rId3"/>
    <p:sldId id="303" r:id="rId4"/>
    <p:sldId id="284" r:id="rId5"/>
    <p:sldId id="286" r:id="rId6"/>
    <p:sldId id="300" r:id="rId7"/>
    <p:sldId id="287" r:id="rId8"/>
    <p:sldId id="304" r:id="rId9"/>
    <p:sldId id="305" r:id="rId10"/>
    <p:sldId id="306" r:id="rId11"/>
    <p:sldId id="301" r:id="rId12"/>
    <p:sldId id="285" r:id="rId13"/>
    <p:sldId id="307" r:id="rId14"/>
    <p:sldId id="288" r:id="rId15"/>
    <p:sldId id="308" r:id="rId16"/>
    <p:sldId id="30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C1D6C-BBC4-4FD0-9CC8-E01A05C8EBF2}" v="141" dt="2023-08-14T01:12:39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831C1D6C-BBC4-4FD0-9CC8-E01A05C8EBF2}"/>
    <pc:docChg chg="custSel modSld modShowInfo">
      <pc:chgData name="Al Trepczyk" userId="da6b4c773700c1fb" providerId="LiveId" clId="{831C1D6C-BBC4-4FD0-9CC8-E01A05C8EBF2}" dt="2023-08-16T14:47:47.642" v="164" actId="2744"/>
      <pc:docMkLst>
        <pc:docMk/>
      </pc:docMkLst>
      <pc:sldChg chg="modSp">
        <pc:chgData name="Al Trepczyk" userId="da6b4c773700c1fb" providerId="LiveId" clId="{831C1D6C-BBC4-4FD0-9CC8-E01A05C8EBF2}" dt="2023-08-08T22:58:57.202" v="57" actId="207"/>
        <pc:sldMkLst>
          <pc:docMk/>
          <pc:sldMk cId="2536260580" sldId="256"/>
        </pc:sldMkLst>
        <pc:spChg chg="mod">
          <ac:chgData name="Al Trepczyk" userId="da6b4c773700c1fb" providerId="LiveId" clId="{831C1D6C-BBC4-4FD0-9CC8-E01A05C8EBF2}" dt="2023-08-08T22:58:57.202" v="57" actId="207"/>
          <ac:spMkLst>
            <pc:docMk/>
            <pc:sldMk cId="2536260580" sldId="256"/>
            <ac:spMk id="2" creationId="{00000000-0000-0000-0000-000000000000}"/>
          </ac:spMkLst>
        </pc:spChg>
      </pc:sldChg>
      <pc:sldChg chg="modSp mod modAnim">
        <pc:chgData name="Al Trepczyk" userId="da6b4c773700c1fb" providerId="LiveId" clId="{831C1D6C-BBC4-4FD0-9CC8-E01A05C8EBF2}" dt="2023-08-08T23:51:36.555" v="63"/>
        <pc:sldMkLst>
          <pc:docMk/>
          <pc:sldMk cId="1835311409" sldId="284"/>
        </pc:sldMkLst>
        <pc:spChg chg="mod">
          <ac:chgData name="Al Trepczyk" userId="da6b4c773700c1fb" providerId="LiveId" clId="{831C1D6C-BBC4-4FD0-9CC8-E01A05C8EBF2}" dt="2023-08-08T22:49:27.470" v="18" actId="207"/>
          <ac:spMkLst>
            <pc:docMk/>
            <pc:sldMk cId="1835311409" sldId="284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08T22:48:55.988" v="16" actId="113"/>
          <ac:spMkLst>
            <pc:docMk/>
            <pc:sldMk cId="1835311409" sldId="284"/>
            <ac:spMk id="3" creationId="{00000000-0000-0000-0000-000000000000}"/>
          </ac:spMkLst>
        </pc:spChg>
      </pc:sldChg>
      <pc:sldChg chg="modSp mod">
        <pc:chgData name="Al Trepczyk" userId="da6b4c773700c1fb" providerId="LiveId" clId="{831C1D6C-BBC4-4FD0-9CC8-E01A05C8EBF2}" dt="2023-08-08T22:56:23.976" v="39" actId="207"/>
        <pc:sldMkLst>
          <pc:docMk/>
          <pc:sldMk cId="4193463804" sldId="285"/>
        </pc:sldMkLst>
        <pc:spChg chg="mod">
          <ac:chgData name="Al Trepczyk" userId="da6b4c773700c1fb" providerId="LiveId" clId="{831C1D6C-BBC4-4FD0-9CC8-E01A05C8EBF2}" dt="2023-08-08T22:56:16.287" v="38" actId="207"/>
          <ac:spMkLst>
            <pc:docMk/>
            <pc:sldMk cId="4193463804" sldId="285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08T22:56:23.976" v="39" actId="207"/>
          <ac:spMkLst>
            <pc:docMk/>
            <pc:sldMk cId="4193463804" sldId="285"/>
            <ac:spMk id="3" creationId="{00000000-0000-0000-0000-000000000000}"/>
          </ac:spMkLst>
        </pc:spChg>
      </pc:sldChg>
      <pc:sldChg chg="modSp mod modAnim">
        <pc:chgData name="Al Trepczyk" userId="da6b4c773700c1fb" providerId="LiveId" clId="{831C1D6C-BBC4-4FD0-9CC8-E01A05C8EBF2}" dt="2023-08-10T13:11:12.039" v="90" actId="20577"/>
        <pc:sldMkLst>
          <pc:docMk/>
          <pc:sldMk cId="1120955383" sldId="286"/>
        </pc:sldMkLst>
        <pc:spChg chg="mod">
          <ac:chgData name="Al Trepczyk" userId="da6b4c773700c1fb" providerId="LiveId" clId="{831C1D6C-BBC4-4FD0-9CC8-E01A05C8EBF2}" dt="2023-08-08T22:49:53.595" v="19" actId="207"/>
          <ac:spMkLst>
            <pc:docMk/>
            <pc:sldMk cId="1120955383" sldId="286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10T13:10:55.016" v="89" actId="15"/>
          <ac:spMkLst>
            <pc:docMk/>
            <pc:sldMk cId="1120955383" sldId="286"/>
            <ac:spMk id="3" creationId="{00000000-0000-0000-0000-000000000000}"/>
          </ac:spMkLst>
        </pc:spChg>
      </pc:sldChg>
      <pc:sldChg chg="modSp mod">
        <pc:chgData name="Al Trepczyk" userId="da6b4c773700c1fb" providerId="LiveId" clId="{831C1D6C-BBC4-4FD0-9CC8-E01A05C8EBF2}" dt="2023-08-08T22:55:07.721" v="32" actId="108"/>
        <pc:sldMkLst>
          <pc:docMk/>
          <pc:sldMk cId="3005848316" sldId="287"/>
        </pc:sldMkLst>
        <pc:spChg chg="mod">
          <ac:chgData name="Al Trepczyk" userId="da6b4c773700c1fb" providerId="LiveId" clId="{831C1D6C-BBC4-4FD0-9CC8-E01A05C8EBF2}" dt="2023-08-08T22:52:10.671" v="26" actId="207"/>
          <ac:spMkLst>
            <pc:docMk/>
            <pc:sldMk cId="3005848316" sldId="287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08T22:55:07.721" v="32" actId="108"/>
          <ac:spMkLst>
            <pc:docMk/>
            <pc:sldMk cId="3005848316" sldId="287"/>
            <ac:spMk id="3" creationId="{00000000-0000-0000-0000-000000000000}"/>
          </ac:spMkLst>
        </pc:spChg>
      </pc:sldChg>
      <pc:sldChg chg="modSp mod modAnim">
        <pc:chgData name="Al Trepczyk" userId="da6b4c773700c1fb" providerId="LiveId" clId="{831C1D6C-BBC4-4FD0-9CC8-E01A05C8EBF2}" dt="2023-08-10T13:26:43.081" v="123"/>
        <pc:sldMkLst>
          <pc:docMk/>
          <pc:sldMk cId="3980195636" sldId="288"/>
        </pc:sldMkLst>
        <pc:spChg chg="mod">
          <ac:chgData name="Al Trepczyk" userId="da6b4c773700c1fb" providerId="LiveId" clId="{831C1D6C-BBC4-4FD0-9CC8-E01A05C8EBF2}" dt="2023-08-08T22:56:38.769" v="40" actId="207"/>
          <ac:spMkLst>
            <pc:docMk/>
            <pc:sldMk cId="3980195636" sldId="288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10T13:25:21.323" v="121" actId="20577"/>
          <ac:spMkLst>
            <pc:docMk/>
            <pc:sldMk cId="3980195636" sldId="288"/>
            <ac:spMk id="3" creationId="{00000000-0000-0000-0000-000000000000}"/>
          </ac:spMkLst>
        </pc:spChg>
      </pc:sldChg>
      <pc:sldChg chg="modSp mod">
        <pc:chgData name="Al Trepczyk" userId="da6b4c773700c1fb" providerId="LiveId" clId="{831C1D6C-BBC4-4FD0-9CC8-E01A05C8EBF2}" dt="2023-08-08T22:51:54.825" v="25" actId="207"/>
        <pc:sldMkLst>
          <pc:docMk/>
          <pc:sldMk cId="3477518283" sldId="300"/>
        </pc:sldMkLst>
        <pc:spChg chg="mod">
          <ac:chgData name="Al Trepczyk" userId="da6b4c773700c1fb" providerId="LiveId" clId="{831C1D6C-BBC4-4FD0-9CC8-E01A05C8EBF2}" dt="2023-08-08T22:51:54.825" v="25" actId="207"/>
          <ac:spMkLst>
            <pc:docMk/>
            <pc:sldMk cId="3477518283" sldId="300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08T22:51:32.670" v="24" actId="113"/>
          <ac:spMkLst>
            <pc:docMk/>
            <pc:sldMk cId="3477518283" sldId="300"/>
            <ac:spMk id="3" creationId="{00000000-0000-0000-0000-000000000000}"/>
          </ac:spMkLst>
        </pc:spChg>
      </pc:sldChg>
      <pc:sldChg chg="modSp mod modAnim">
        <pc:chgData name="Al Trepczyk" userId="da6b4c773700c1fb" providerId="LiveId" clId="{831C1D6C-BBC4-4FD0-9CC8-E01A05C8EBF2}" dt="2023-08-08T22:56:07.467" v="37" actId="207"/>
        <pc:sldMkLst>
          <pc:docMk/>
          <pc:sldMk cId="2851333663" sldId="301"/>
        </pc:sldMkLst>
        <pc:spChg chg="mod">
          <ac:chgData name="Al Trepczyk" userId="da6b4c773700c1fb" providerId="LiveId" clId="{831C1D6C-BBC4-4FD0-9CC8-E01A05C8EBF2}" dt="2023-08-08T22:56:07.467" v="37" actId="207"/>
          <ac:spMkLst>
            <pc:docMk/>
            <pc:sldMk cId="2851333663" sldId="301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08T22:55:59.728" v="36" actId="113"/>
          <ac:spMkLst>
            <pc:docMk/>
            <pc:sldMk cId="2851333663" sldId="301"/>
            <ac:spMk id="3" creationId="{00000000-0000-0000-0000-000000000000}"/>
          </ac:spMkLst>
        </pc:spChg>
      </pc:sldChg>
      <pc:sldChg chg="modSp mod">
        <pc:chgData name="Al Trepczyk" userId="da6b4c773700c1fb" providerId="LiveId" clId="{831C1D6C-BBC4-4FD0-9CC8-E01A05C8EBF2}" dt="2023-08-08T22:46:36.568" v="2" actId="113"/>
        <pc:sldMkLst>
          <pc:docMk/>
          <pc:sldMk cId="697119352" sldId="302"/>
        </pc:sldMkLst>
        <pc:spChg chg="mod">
          <ac:chgData name="Al Trepczyk" userId="da6b4c773700c1fb" providerId="LiveId" clId="{831C1D6C-BBC4-4FD0-9CC8-E01A05C8EBF2}" dt="2023-08-08T22:46:19.654" v="0" actId="207"/>
          <ac:spMkLst>
            <pc:docMk/>
            <pc:sldMk cId="697119352" sldId="302"/>
            <ac:spMk id="2" creationId="{00000000-0000-0000-0000-000000000000}"/>
          </ac:spMkLst>
        </pc:spChg>
        <pc:spChg chg="mod">
          <ac:chgData name="Al Trepczyk" userId="da6b4c773700c1fb" providerId="LiveId" clId="{831C1D6C-BBC4-4FD0-9CC8-E01A05C8EBF2}" dt="2023-08-08T22:46:36.568" v="2" actId="113"/>
          <ac:spMkLst>
            <pc:docMk/>
            <pc:sldMk cId="697119352" sldId="302"/>
            <ac:spMk id="3" creationId="{00000000-0000-0000-0000-000000000000}"/>
          </ac:spMkLst>
        </pc:spChg>
      </pc:sldChg>
      <pc:sldChg chg="modSp mod">
        <pc:chgData name="Al Trepczyk" userId="da6b4c773700c1fb" providerId="LiveId" clId="{831C1D6C-BBC4-4FD0-9CC8-E01A05C8EBF2}" dt="2023-08-08T22:48:03.597" v="9"/>
        <pc:sldMkLst>
          <pc:docMk/>
          <pc:sldMk cId="1226439696" sldId="303"/>
        </pc:sldMkLst>
        <pc:spChg chg="mod">
          <ac:chgData name="Al Trepczyk" userId="da6b4c773700c1fb" providerId="LiveId" clId="{831C1D6C-BBC4-4FD0-9CC8-E01A05C8EBF2}" dt="2023-08-08T22:46:52.375" v="3" actId="207"/>
          <ac:spMkLst>
            <pc:docMk/>
            <pc:sldMk cId="1226439696" sldId="303"/>
            <ac:spMk id="2" creationId="{6777E669-C6BE-4451-B0D6-A9375C34BB5A}"/>
          </ac:spMkLst>
        </pc:spChg>
        <pc:spChg chg="mod">
          <ac:chgData name="Al Trepczyk" userId="da6b4c773700c1fb" providerId="LiveId" clId="{831C1D6C-BBC4-4FD0-9CC8-E01A05C8EBF2}" dt="2023-08-08T22:47:56.943" v="8"/>
          <ac:spMkLst>
            <pc:docMk/>
            <pc:sldMk cId="1226439696" sldId="303"/>
            <ac:spMk id="3" creationId="{6FBAEB03-568C-4E21-A124-47B200865E86}"/>
          </ac:spMkLst>
        </pc:spChg>
        <pc:spChg chg="mod">
          <ac:chgData name="Al Trepczyk" userId="da6b4c773700c1fb" providerId="LiveId" clId="{831C1D6C-BBC4-4FD0-9CC8-E01A05C8EBF2}" dt="2023-08-08T22:48:03.597" v="9"/>
          <ac:spMkLst>
            <pc:docMk/>
            <pc:sldMk cId="1226439696" sldId="303"/>
            <ac:spMk id="4" creationId="{1B057EE4-519A-4DDF-ABAC-81DDC88EE768}"/>
          </ac:spMkLst>
        </pc:spChg>
      </pc:sldChg>
      <pc:sldChg chg="addSp modSp mod modAnim">
        <pc:chgData name="Al Trepczyk" userId="da6b4c773700c1fb" providerId="LiveId" clId="{831C1D6C-BBC4-4FD0-9CC8-E01A05C8EBF2}" dt="2023-08-14T01:12:39.918" v="162" actId="20577"/>
        <pc:sldMkLst>
          <pc:docMk/>
          <pc:sldMk cId="1517352284" sldId="308"/>
        </pc:sldMkLst>
        <pc:spChg chg="add mod">
          <ac:chgData name="Al Trepczyk" userId="da6b4c773700c1fb" providerId="LiveId" clId="{831C1D6C-BBC4-4FD0-9CC8-E01A05C8EBF2}" dt="2023-08-08T22:58:19.169" v="55" actId="20577"/>
          <ac:spMkLst>
            <pc:docMk/>
            <pc:sldMk cId="1517352284" sldId="308"/>
            <ac:spMk id="2" creationId="{B626D94D-FD90-EDC6-F328-C30BE92648FA}"/>
          </ac:spMkLst>
        </pc:spChg>
        <pc:spChg chg="mod">
          <ac:chgData name="Al Trepczyk" userId="da6b4c773700c1fb" providerId="LiveId" clId="{831C1D6C-BBC4-4FD0-9CC8-E01A05C8EBF2}" dt="2023-08-14T01:12:39.918" v="162" actId="20577"/>
          <ac:spMkLst>
            <pc:docMk/>
            <pc:sldMk cId="1517352284" sldId="308"/>
            <ac:spMk id="3" creationId="{CFEE5A77-B3E2-4416-B55F-E01B0CBDE1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69" y="2733709"/>
            <a:ext cx="8809893" cy="1373070"/>
          </a:xfrm>
        </p:spPr>
        <p:txBody>
          <a:bodyPr anchor="ctr" anchorCtr="0"/>
          <a:lstStyle/>
          <a:p>
            <a:pPr algn="ctr"/>
            <a:r>
              <a:rPr lang="en-US" sz="8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God Calls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403257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4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1</a:t>
            </a:r>
          </a:p>
        </p:txBody>
      </p:sp>
    </p:spTree>
    <p:extLst>
      <p:ext uri="{BB962C8B-B14F-4D97-AF65-F5344CB8AC3E}">
        <p14:creationId xmlns:p14="http://schemas.microsoft.com/office/powerpoint/2010/main" val="253626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3" grpId="3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5D487-A390-4FDE-B5DA-5194F62B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9AF77-C215-45D5-9ECA-01DCD944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a mountain with a cistern in Israel">
            <a:extLst>
              <a:ext uri="{FF2B5EF4-FFF2-40B4-BE49-F238E27FC236}">
                <a16:creationId xmlns:a16="http://schemas.microsoft.com/office/drawing/2014/main" id="{5EAB8E6A-4FAD-48F8-9967-602719655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10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Why Would Jeremiah Hesitate?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The task was demanding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The times were difficult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Jeremiah was doubtful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The message was dangerous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Jeremiah 1:11-19.</a:t>
            </a:r>
          </a:p>
        </p:txBody>
      </p:sp>
    </p:spTree>
    <p:extLst>
      <p:ext uri="{BB962C8B-B14F-4D97-AF65-F5344CB8AC3E}">
        <p14:creationId xmlns:p14="http://schemas.microsoft.com/office/powerpoint/2010/main" val="285133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Three Strands Of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Past sin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Present responsibility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Future hope.</a:t>
            </a:r>
          </a:p>
        </p:txBody>
      </p:sp>
    </p:spTree>
    <p:extLst>
      <p:ext uri="{BB962C8B-B14F-4D97-AF65-F5344CB8AC3E}">
        <p14:creationId xmlns:p14="http://schemas.microsoft.com/office/powerpoint/2010/main" val="419346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B34F7-162C-4E30-8D11-0188EC80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a person in stocks">
            <a:extLst>
              <a:ext uri="{FF2B5EF4-FFF2-40B4-BE49-F238E27FC236}">
                <a16:creationId xmlns:a16="http://schemas.microsoft.com/office/drawing/2014/main" id="{AAFE2412-ABF3-4C2D-86C8-EEAC941BD0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55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Three Promises From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The almond tree – vs. 11-12</a:t>
            </a:r>
          </a:p>
          <a:p>
            <a:pPr lvl="1"/>
            <a:r>
              <a:rPr lang="en-US" dirty="0">
                <a:solidFill>
                  <a:srgbClr val="0000CC"/>
                </a:solidFill>
                <a:effectLst/>
              </a:rPr>
              <a:t>Extra Reading: Leviticus 26; Deuteronomy 28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II Kings 17:13-15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The boiling pot – vs. 13-16</a:t>
            </a:r>
          </a:p>
          <a:p>
            <a:pPr lvl="1"/>
            <a:r>
              <a:rPr lang="en-US" dirty="0">
                <a:solidFill>
                  <a:srgbClr val="0000CC"/>
                </a:solidFill>
                <a:effectLst/>
              </a:rPr>
              <a:t>Extra reading – Isaiah 30 – 31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Jeremiah 2:18, 36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The city pillar and wall – vs. 17-19</a:t>
            </a:r>
          </a:p>
          <a:p>
            <a:pPr lvl="1"/>
            <a:r>
              <a:rPr lang="en-US" dirty="0">
                <a:solidFill>
                  <a:srgbClr val="0000CC"/>
                </a:solidFill>
                <a:effectLst/>
              </a:rPr>
              <a:t>I am with you to deliver you.</a:t>
            </a:r>
          </a:p>
        </p:txBody>
      </p:sp>
    </p:spTree>
    <p:extLst>
      <p:ext uri="{BB962C8B-B14F-4D97-AF65-F5344CB8AC3E}">
        <p14:creationId xmlns:p14="http://schemas.microsoft.com/office/powerpoint/2010/main" val="398019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5A77-B3E2-4416-B55F-E01B0CBDE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4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00CC"/>
                </a:solidFill>
                <a:effectLst/>
              </a:rPr>
              <a:t>Do you think that you can’t serve the Lord?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CC"/>
                </a:solidFill>
                <a:effectLst/>
              </a:rPr>
              <a:t>	</a:t>
            </a:r>
            <a:r>
              <a:rPr lang="en-US" sz="4800" b="1" dirty="0">
                <a:solidFill>
                  <a:srgbClr val="0000CC"/>
                </a:solidFill>
                <a:effectLst/>
              </a:rPr>
              <a:t>Numbers 13:27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CC"/>
                </a:solidFill>
                <a:effectLst/>
              </a:rPr>
              <a:t>Do you trust that the Lord can send you?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0000CC"/>
                </a:solidFill>
                <a:effectLst/>
              </a:rPr>
              <a:t>	Numbers 13:30.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6D94D-FD90-EDC6-F328-C30BE926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5173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D4F7-848D-46C6-B750-C5C16920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37712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effectLst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0000CC"/>
                </a:solidFill>
                <a:effectLst/>
              </a:rPr>
              <a:t>How can you use one of these</a:t>
            </a:r>
            <a:br>
              <a:rPr lang="en-US" sz="4800" b="1" dirty="0">
                <a:solidFill>
                  <a:srgbClr val="0000CC"/>
                </a:solidFill>
                <a:effectLst/>
              </a:rPr>
            </a:br>
            <a:r>
              <a:rPr lang="en-US" sz="4800" b="1" dirty="0">
                <a:solidFill>
                  <a:srgbClr val="0000CC"/>
                </a:solidFill>
                <a:effectLst/>
              </a:rPr>
              <a:t> resources this week?</a:t>
            </a:r>
            <a:endParaRPr lang="en-US" sz="4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6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Why Would Jeremiah Hesitate?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The task was demanding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Jeremiah 1:1.</a:t>
            </a:r>
          </a:p>
        </p:txBody>
      </p:sp>
    </p:spTree>
    <p:extLst>
      <p:ext uri="{BB962C8B-B14F-4D97-AF65-F5344CB8AC3E}">
        <p14:creationId xmlns:p14="http://schemas.microsoft.com/office/powerpoint/2010/main" val="6971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7E669-C6BE-4451-B0D6-A9375C34B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753228"/>
            <a:ext cx="9947953" cy="108093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 Had To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AEB03-568C-4E21-A124-47B200865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229" y="2336873"/>
            <a:ext cx="5587014" cy="4303624"/>
          </a:xfrm>
        </p:spPr>
        <p:txBody>
          <a:bodyPr/>
          <a:lstStyle/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1:9-10</a:t>
            </a:r>
          </a:p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1:17-18</a:t>
            </a:r>
          </a:p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6:17</a:t>
            </a:r>
          </a:p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6:27-30</a:t>
            </a:r>
          </a:p>
          <a:p>
            <a:endParaRPr lang="en-US" b="1" dirty="0">
              <a:solidFill>
                <a:srgbClr val="0000CC"/>
              </a:solidFill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57EE4-519A-4DDF-ABAC-81DDC88E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8757" y="2336873"/>
            <a:ext cx="5587014" cy="430362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8:11, 21, 22</a:t>
            </a:r>
          </a:p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11:19</a:t>
            </a:r>
          </a:p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13:17, 20</a:t>
            </a:r>
          </a:p>
          <a:p>
            <a:r>
              <a:rPr lang="en-US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Jeremiah 15:10.</a:t>
            </a:r>
          </a:p>
        </p:txBody>
      </p:sp>
    </p:spTree>
    <p:extLst>
      <p:ext uri="{BB962C8B-B14F-4D97-AF65-F5344CB8AC3E}">
        <p14:creationId xmlns:p14="http://schemas.microsoft.com/office/powerpoint/2010/main" val="12264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Why Would Jeremiah Hesitate?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The task was demanding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The times were difficult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Jeremiah 1:2-3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Extra reading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II Kings 21-25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II Chronicles 33-36.</a:t>
            </a:r>
          </a:p>
        </p:txBody>
      </p:sp>
    </p:spTree>
    <p:extLst>
      <p:ext uri="{BB962C8B-B14F-4D97-AF65-F5344CB8AC3E}">
        <p14:creationId xmlns:p14="http://schemas.microsoft.com/office/powerpoint/2010/main" val="183531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Jeremiah Faced Three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Rebellion instead of obedience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Reformation instead of repentance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Politics instead of principle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II Kings 23:37 </a:t>
            </a:r>
            <a:r>
              <a:rPr lang="en-US" dirty="0">
                <a:solidFill>
                  <a:srgbClr val="0000CC"/>
                </a:solidFill>
                <a:effectLst/>
              </a:rPr>
              <a:t>– King Jehoiakim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II Kings 24:9 </a:t>
            </a:r>
            <a:r>
              <a:rPr lang="en-US" dirty="0">
                <a:solidFill>
                  <a:srgbClr val="0000CC"/>
                </a:solidFill>
                <a:effectLst/>
              </a:rPr>
              <a:t>– King Jehoiachin, Jehoiakim’s son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II Kings 24:19 </a:t>
            </a:r>
            <a:r>
              <a:rPr lang="en-US" dirty="0">
                <a:solidFill>
                  <a:srgbClr val="0000CC"/>
                </a:solidFill>
                <a:effectLst/>
              </a:rPr>
              <a:t>– King Zedekiah, Jehoiakim’s brother.</a:t>
            </a:r>
          </a:p>
        </p:txBody>
      </p:sp>
    </p:spTree>
    <p:extLst>
      <p:ext uri="{BB962C8B-B14F-4D97-AF65-F5344CB8AC3E}">
        <p14:creationId xmlns:p14="http://schemas.microsoft.com/office/powerpoint/2010/main" val="11209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Why Would Jeremiah Hesitate?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The task was demanding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The times were difficult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Jeremiah was doubtful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Jeremiah 1:4-10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Extra reading: Exodus 3-4: Moses; Judges 6: Gideon</a:t>
            </a:r>
          </a:p>
          <a:p>
            <a:r>
              <a:rPr lang="en-US" b="1" dirty="0">
                <a:solidFill>
                  <a:srgbClr val="0000CC"/>
                </a:solidFill>
                <a:effectLst/>
              </a:rPr>
              <a:t>I Corinthians 1:28-29.</a:t>
            </a:r>
          </a:p>
        </p:txBody>
      </p:sp>
    </p:spTree>
    <p:extLst>
      <p:ext uri="{BB962C8B-B14F-4D97-AF65-F5344CB8AC3E}">
        <p14:creationId xmlns:p14="http://schemas.microsoft.com/office/powerpoint/2010/main" val="347751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53228"/>
            <a:ext cx="9995245" cy="10809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9900"/>
                </a:solidFill>
              </a:rPr>
              <a:t>God Gave Jeremiah 3 Assurances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18946"/>
            <a:ext cx="11605847" cy="451045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CC"/>
                </a:solidFill>
                <a:effectLst/>
              </a:rPr>
              <a:t>Electing grace – vs. 4-5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Psalm 139:13-16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Protecting presence – vs. 6-8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Deuteronomy 31:7-8 </a:t>
            </a:r>
            <a:r>
              <a:rPr lang="en-US" dirty="0">
                <a:solidFill>
                  <a:srgbClr val="0000CC"/>
                </a:solidFill>
                <a:effectLst/>
              </a:rPr>
              <a:t>– Joshua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Judges 6:15-16 </a:t>
            </a:r>
            <a:r>
              <a:rPr lang="en-US" dirty="0">
                <a:solidFill>
                  <a:srgbClr val="0000CC"/>
                </a:solidFill>
                <a:effectLst/>
              </a:rPr>
              <a:t>– Gideon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Matthew 28:19-20 </a:t>
            </a:r>
            <a:r>
              <a:rPr lang="en-US" dirty="0">
                <a:solidFill>
                  <a:srgbClr val="0000CC"/>
                </a:solidFill>
                <a:effectLst/>
              </a:rPr>
              <a:t>– The Church</a:t>
            </a:r>
          </a:p>
          <a:p>
            <a:r>
              <a:rPr lang="en-US" dirty="0">
                <a:solidFill>
                  <a:srgbClr val="0000CC"/>
                </a:solidFill>
                <a:effectLst/>
              </a:rPr>
              <a:t>Effecting Word – vs. 9-10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Isaiah 6:5-7</a:t>
            </a:r>
          </a:p>
          <a:p>
            <a:pPr lvl="1"/>
            <a:r>
              <a:rPr lang="en-US" b="1" dirty="0">
                <a:solidFill>
                  <a:srgbClr val="0000CC"/>
                </a:solidFill>
                <a:effectLst/>
              </a:rPr>
              <a:t>Jeremiah 1:12.</a:t>
            </a:r>
          </a:p>
        </p:txBody>
      </p:sp>
    </p:spTree>
    <p:extLst>
      <p:ext uri="{BB962C8B-B14F-4D97-AF65-F5344CB8AC3E}">
        <p14:creationId xmlns:p14="http://schemas.microsoft.com/office/powerpoint/2010/main" val="30058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86CB-9F9F-413C-9971-B310884D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valley with a stream running through it">
            <a:extLst>
              <a:ext uri="{FF2B5EF4-FFF2-40B4-BE49-F238E27FC236}">
                <a16:creationId xmlns:a16="http://schemas.microsoft.com/office/drawing/2014/main" id="{3C0F6FEF-2308-4B52-85DE-4D4361720A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83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E4D6-E139-440F-86CB-FECA65D5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a mountain with a cistern">
            <a:extLst>
              <a:ext uri="{FF2B5EF4-FFF2-40B4-BE49-F238E27FC236}">
                <a16:creationId xmlns:a16="http://schemas.microsoft.com/office/drawing/2014/main" id="{E83A2E51-2DBA-473B-9E10-3193447D4C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20208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te on Pea-Greeen.potx" id="{78C8F3BD-07F0-4586-862D-653CDC16A859}" vid="{245D6703-D197-4828-93EF-A04C8C7F6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318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Trebuchet MS</vt:lpstr>
      <vt:lpstr>Berlin</vt:lpstr>
      <vt:lpstr>When God Calls</vt:lpstr>
      <vt:lpstr>Why Would Jeremiah Hesitate?</vt:lpstr>
      <vt:lpstr>Jeremiah Had To Be</vt:lpstr>
      <vt:lpstr>Why Would Jeremiah Hesitate?</vt:lpstr>
      <vt:lpstr>Jeremiah Faced Three Obstacles</vt:lpstr>
      <vt:lpstr>Why Would Jeremiah Hesitate?</vt:lpstr>
      <vt:lpstr>God Gave Jeremiah 3 Assurances</vt:lpstr>
      <vt:lpstr>PowerPoint Presentation</vt:lpstr>
      <vt:lpstr>PowerPoint Presentation</vt:lpstr>
      <vt:lpstr>PowerPoint Presentation</vt:lpstr>
      <vt:lpstr>Why Would Jeremiah Hesitate?</vt:lpstr>
      <vt:lpstr>Three Strands Of Truth</vt:lpstr>
      <vt:lpstr>PowerPoint Presentation</vt:lpstr>
      <vt:lpstr>Three Promises From God</vt:lpstr>
      <vt:lpstr>Application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HANDIWORK OF GOD</dc:title>
  <dc:creator>Al Trepczyk</dc:creator>
  <cp:lastModifiedBy>Al Trepczyk</cp:lastModifiedBy>
  <cp:revision>70</cp:revision>
  <dcterms:created xsi:type="dcterms:W3CDTF">2016-09-18T13:44:41Z</dcterms:created>
  <dcterms:modified xsi:type="dcterms:W3CDTF">2023-08-16T14:47:55Z</dcterms:modified>
</cp:coreProperties>
</file>