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What Shall I do With Jesus?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7: 37-53</a:t>
            </a:r>
          </a:p>
          <a:p>
            <a:r>
              <a:rPr lang="en-US" dirty="0"/>
              <a:t>Matthew 27: 22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94F28-C130-E945-0899-DF2AD551B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Shall I do With Jesus?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35763-20BA-2C81-3DB6-3833116BD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7: 46…</a:t>
            </a:r>
          </a:p>
          <a:p>
            <a:pPr lvl="1"/>
            <a:r>
              <a:rPr lang="en-US" dirty="0"/>
              <a:t>No one has ever spoken like this…</a:t>
            </a:r>
          </a:p>
          <a:p>
            <a:pPr lvl="2"/>
            <a:r>
              <a:rPr lang="en-US" dirty="0"/>
              <a:t>Matthew 7: 28-29; John 7: 14-18</a:t>
            </a:r>
          </a:p>
          <a:p>
            <a:r>
              <a:rPr lang="en-US" dirty="0"/>
              <a:t>John 7: 50…</a:t>
            </a:r>
          </a:p>
          <a:p>
            <a:pPr lvl="1"/>
            <a:r>
              <a:rPr lang="en-US" dirty="0"/>
              <a:t>Nicodemus</a:t>
            </a:r>
          </a:p>
          <a:p>
            <a:pPr lvl="2"/>
            <a:r>
              <a:rPr lang="en-US" dirty="0"/>
              <a:t>Clarifying voice</a:t>
            </a:r>
          </a:p>
          <a:p>
            <a:pPr lvl="2"/>
            <a:r>
              <a:rPr lang="en-US" dirty="0"/>
              <a:t>Let us not accuse someone quickly</a:t>
            </a:r>
          </a:p>
          <a:p>
            <a:pPr lvl="2"/>
            <a:r>
              <a:rPr lang="en-US" dirty="0"/>
              <a:t>On the authority of two or three witnesses…</a:t>
            </a:r>
          </a:p>
          <a:p>
            <a:pPr lvl="2"/>
            <a:r>
              <a:rPr lang="en-US" dirty="0"/>
              <a:t>Let every word be established…</a:t>
            </a:r>
          </a:p>
        </p:txBody>
      </p:sp>
    </p:spTree>
    <p:extLst>
      <p:ext uri="{BB962C8B-B14F-4D97-AF65-F5344CB8AC3E}">
        <p14:creationId xmlns:p14="http://schemas.microsoft.com/office/powerpoint/2010/main" val="3601814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2A3D8-00E2-611B-A545-F3034DEC9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Shall I do With Jesus?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AE359-2BC3-AD3E-15F5-E969D26FB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are we to learn from this passage?</a:t>
            </a:r>
          </a:p>
          <a:p>
            <a:pPr lvl="1"/>
            <a:r>
              <a:rPr lang="en-US" dirty="0"/>
              <a:t>First… everyone ever born will be confronted with the question…</a:t>
            </a:r>
          </a:p>
          <a:p>
            <a:pPr lvl="2"/>
            <a:r>
              <a:rPr lang="en-US" dirty="0"/>
              <a:t>“Who is Jesus?”</a:t>
            </a:r>
          </a:p>
          <a:p>
            <a:pPr lvl="1"/>
            <a:r>
              <a:rPr lang="en-US" dirty="0"/>
              <a:t>Second… your answer today will determine your destiny</a:t>
            </a:r>
          </a:p>
          <a:p>
            <a:pPr lvl="2"/>
            <a:r>
              <a:rPr lang="en-US" dirty="0"/>
              <a:t>Acceptance which demands repentance</a:t>
            </a:r>
          </a:p>
          <a:p>
            <a:pPr lvl="2"/>
            <a:r>
              <a:rPr lang="en-US" dirty="0"/>
              <a:t>Rejection which leads to eternal regret</a:t>
            </a:r>
          </a:p>
          <a:p>
            <a:r>
              <a:rPr lang="en-US" dirty="0"/>
              <a:t>Never has a man spoken the way this man speaks!</a:t>
            </a:r>
          </a:p>
          <a:p>
            <a:r>
              <a:rPr lang="en-US" dirty="0"/>
              <a:t>John 6: 68-69</a:t>
            </a:r>
          </a:p>
        </p:txBody>
      </p:sp>
    </p:spTree>
    <p:extLst>
      <p:ext uri="{BB962C8B-B14F-4D97-AF65-F5344CB8AC3E}">
        <p14:creationId xmlns:p14="http://schemas.microsoft.com/office/powerpoint/2010/main" val="1039644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Shall I do With Jesus?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scene in John 7 takes place about 6 mos prior to Matthew 27: 22…</a:t>
            </a:r>
          </a:p>
          <a:p>
            <a:r>
              <a:rPr lang="en-US" dirty="0"/>
              <a:t>Note the choices</a:t>
            </a:r>
          </a:p>
          <a:p>
            <a:pPr lvl="1"/>
            <a:r>
              <a:rPr lang="en-US" dirty="0"/>
              <a:t>This is the Prophet?</a:t>
            </a:r>
          </a:p>
          <a:p>
            <a:pPr lvl="1"/>
            <a:r>
              <a:rPr lang="en-US" dirty="0"/>
              <a:t>This is the Christ?</a:t>
            </a:r>
          </a:p>
          <a:p>
            <a:pPr lvl="1"/>
            <a:r>
              <a:rPr lang="en-US" dirty="0"/>
              <a:t>The Christ cannot come from Galilee?</a:t>
            </a:r>
          </a:p>
          <a:p>
            <a:pPr lvl="1"/>
            <a:r>
              <a:rPr lang="en-US" dirty="0"/>
              <a:t>(Matthew 27) Barabbas or Jesus?</a:t>
            </a:r>
          </a:p>
          <a:p>
            <a:pPr lvl="1"/>
            <a:r>
              <a:rPr lang="en-US" dirty="0"/>
              <a:t>Crucify Him or let Him go?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387DD-E86B-B090-BD7A-F00BEAC93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Shall I do With Jesus?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79C69-2F9E-F73B-8FC5-809E7AFDA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They/we are faced with the most important question of the ages?</a:t>
            </a:r>
          </a:p>
          <a:p>
            <a:r>
              <a:rPr lang="en-US" dirty="0"/>
              <a:t>Matthew 16: 13-19; John 6: 67-69</a:t>
            </a:r>
          </a:p>
          <a:p>
            <a:r>
              <a:rPr lang="en-US" dirty="0"/>
              <a:t>Why is this question so important?</a:t>
            </a:r>
          </a:p>
          <a:p>
            <a:pPr lvl="1"/>
            <a:r>
              <a:rPr lang="en-US" dirty="0"/>
              <a:t>We just finished a series on the return of Jesus for His Church</a:t>
            </a:r>
          </a:p>
          <a:p>
            <a:pPr lvl="2"/>
            <a:r>
              <a:rPr lang="en-US" dirty="0"/>
              <a:t>John 7: 33-34</a:t>
            </a:r>
          </a:p>
          <a:p>
            <a:pPr lvl="2"/>
            <a:r>
              <a:rPr lang="en-US" dirty="0"/>
              <a:t>John 7-17</a:t>
            </a:r>
          </a:p>
          <a:p>
            <a:pPr lvl="3"/>
            <a:r>
              <a:rPr lang="en-US" dirty="0"/>
              <a:t>One large continuous invitation to come to Jesus</a:t>
            </a:r>
          </a:p>
          <a:p>
            <a:pPr lvl="3"/>
            <a:r>
              <a:rPr lang="en-US" dirty="0"/>
              <a:t>Culminated in His death, burial and resurrection</a:t>
            </a:r>
          </a:p>
        </p:txBody>
      </p:sp>
    </p:spTree>
    <p:extLst>
      <p:ext uri="{BB962C8B-B14F-4D97-AF65-F5344CB8AC3E}">
        <p14:creationId xmlns:p14="http://schemas.microsoft.com/office/powerpoint/2010/main" val="1379799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917EA-CF75-0CA7-F6D4-E8528FB64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Shall I do With Jesus?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5D197-F5AE-1C38-11DE-8BF61854E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Vs 37… the last day of the feast</a:t>
            </a:r>
          </a:p>
          <a:p>
            <a:pPr lvl="1"/>
            <a:r>
              <a:rPr lang="en-US" dirty="0"/>
              <a:t>Feast of Tabernacles or Booth (Leviticus 23)</a:t>
            </a:r>
          </a:p>
          <a:p>
            <a:pPr lvl="1"/>
            <a:r>
              <a:rPr lang="en-US" dirty="0"/>
              <a:t>Commemorated God’s care for His people</a:t>
            </a:r>
          </a:p>
          <a:p>
            <a:r>
              <a:rPr lang="en-US" dirty="0"/>
              <a:t>On the last day of the feast</a:t>
            </a:r>
          </a:p>
          <a:p>
            <a:pPr lvl="1"/>
            <a:r>
              <a:rPr lang="en-US" dirty="0"/>
              <a:t>High priest would go the pool of Siloam</a:t>
            </a:r>
          </a:p>
          <a:p>
            <a:pPr lvl="1"/>
            <a:r>
              <a:rPr lang="en-US" dirty="0"/>
              <a:t>Carry water to the main altar</a:t>
            </a:r>
          </a:p>
          <a:p>
            <a:pPr lvl="1"/>
            <a:r>
              <a:rPr lang="en-US" dirty="0"/>
              <a:t>Pour out the water</a:t>
            </a:r>
          </a:p>
          <a:p>
            <a:pPr lvl="2"/>
            <a:r>
              <a:rPr lang="en-US" dirty="0"/>
              <a:t>Remember Meribah (Numbers 20: 8-13)</a:t>
            </a:r>
          </a:p>
          <a:p>
            <a:pPr lvl="2"/>
            <a:r>
              <a:rPr lang="en-US" dirty="0"/>
              <a:t>Quoting Isaiah 12: 3</a:t>
            </a:r>
          </a:p>
        </p:txBody>
      </p:sp>
    </p:spTree>
    <p:extLst>
      <p:ext uri="{BB962C8B-B14F-4D97-AF65-F5344CB8AC3E}">
        <p14:creationId xmlns:p14="http://schemas.microsoft.com/office/powerpoint/2010/main" val="226283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3D89B-3C9E-1485-946B-94BA34D16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Shall I do With Jesus?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F35C3-F47E-0BCA-9F05-9EC0A2761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Vs 37… Jesus cries out</a:t>
            </a:r>
          </a:p>
          <a:p>
            <a:pPr lvl="1"/>
            <a:r>
              <a:rPr lang="en-US" dirty="0" err="1"/>
              <a:t>Ekrazen</a:t>
            </a:r>
            <a:r>
              <a:rPr lang="en-US" dirty="0"/>
              <a:t>… at the top of His lungs</a:t>
            </a:r>
          </a:p>
          <a:p>
            <a:pPr lvl="2"/>
            <a:r>
              <a:rPr lang="en-US" dirty="0"/>
              <a:t>Come to Me for ”living water” (John 7: 38)</a:t>
            </a:r>
          </a:p>
          <a:p>
            <a:pPr lvl="1"/>
            <a:r>
              <a:rPr lang="en-US" dirty="0"/>
              <a:t>Three aspects of His invitation</a:t>
            </a:r>
          </a:p>
          <a:p>
            <a:pPr lvl="2"/>
            <a:r>
              <a:rPr lang="en-US" dirty="0"/>
              <a:t>Anyone who is</a:t>
            </a:r>
          </a:p>
          <a:p>
            <a:pPr lvl="3"/>
            <a:r>
              <a:rPr lang="en-US" dirty="0"/>
              <a:t>Thirsty</a:t>
            </a:r>
          </a:p>
          <a:p>
            <a:pPr lvl="2"/>
            <a:r>
              <a:rPr lang="en-US" dirty="0"/>
              <a:t>Let anyone</a:t>
            </a:r>
          </a:p>
          <a:p>
            <a:pPr lvl="3"/>
            <a:r>
              <a:rPr lang="en-US" dirty="0"/>
              <a:t>Come</a:t>
            </a:r>
          </a:p>
          <a:p>
            <a:pPr lvl="2"/>
            <a:r>
              <a:rPr lang="en-US" dirty="0"/>
              <a:t>Let anyone</a:t>
            </a:r>
          </a:p>
          <a:p>
            <a:pPr lvl="3"/>
            <a:r>
              <a:rPr lang="en-US" dirty="0"/>
              <a:t>Drink</a:t>
            </a:r>
          </a:p>
        </p:txBody>
      </p:sp>
    </p:spTree>
    <p:extLst>
      <p:ext uri="{BB962C8B-B14F-4D97-AF65-F5344CB8AC3E}">
        <p14:creationId xmlns:p14="http://schemas.microsoft.com/office/powerpoint/2010/main" val="1992375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B8BC4-2A1C-D386-C694-803EBD9F7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Shall I do With Jesus?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1CDD7-FEE7-D328-39E8-B5136CABA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Note the awesome invitation</a:t>
            </a:r>
          </a:p>
          <a:p>
            <a:pPr lvl="1"/>
            <a:r>
              <a:rPr lang="en-US" dirty="0"/>
              <a:t>“If </a:t>
            </a:r>
            <a:r>
              <a:rPr lang="en-US" u="sng" dirty="0"/>
              <a:t>ANYONE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This defines who can come!!!!</a:t>
            </a:r>
          </a:p>
          <a:p>
            <a:pPr lvl="1"/>
            <a:r>
              <a:rPr lang="en-US" dirty="0"/>
              <a:t>Is thirsty…</a:t>
            </a:r>
          </a:p>
          <a:p>
            <a:pPr lvl="2"/>
            <a:r>
              <a:rPr lang="en-US" dirty="0"/>
              <a:t>Has a sense of lacking in their soul</a:t>
            </a:r>
          </a:p>
          <a:p>
            <a:pPr lvl="1"/>
            <a:r>
              <a:rPr lang="en-US" dirty="0"/>
              <a:t>Let him come</a:t>
            </a:r>
          </a:p>
          <a:p>
            <a:pPr lvl="2"/>
            <a:r>
              <a:rPr lang="en-US" dirty="0"/>
              <a:t>There is only one place to come to</a:t>
            </a:r>
          </a:p>
          <a:p>
            <a:pPr lvl="2"/>
            <a:r>
              <a:rPr lang="en-US" dirty="0"/>
              <a:t>Many other places offer…</a:t>
            </a:r>
          </a:p>
          <a:p>
            <a:pPr lvl="1"/>
            <a:r>
              <a:rPr lang="en-US" dirty="0"/>
              <a:t>Drink…</a:t>
            </a:r>
          </a:p>
          <a:p>
            <a:pPr lvl="2"/>
            <a:r>
              <a:rPr lang="en-US" dirty="0"/>
              <a:t>It all in…</a:t>
            </a:r>
          </a:p>
        </p:txBody>
      </p:sp>
    </p:spTree>
    <p:extLst>
      <p:ext uri="{BB962C8B-B14F-4D97-AF65-F5344CB8AC3E}">
        <p14:creationId xmlns:p14="http://schemas.microsoft.com/office/powerpoint/2010/main" val="1224126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7E095-64F7-030C-F13F-8344D32DC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Shall I do With Jesus?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04186-3B64-6196-655D-710FB07FE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“From his innermost being”</a:t>
            </a:r>
          </a:p>
          <a:p>
            <a:pPr lvl="1"/>
            <a:r>
              <a:rPr lang="en-US" dirty="0"/>
              <a:t>“Will flow”</a:t>
            </a:r>
          </a:p>
          <a:p>
            <a:pPr lvl="1"/>
            <a:r>
              <a:rPr lang="en-US" dirty="0"/>
              <a:t>The water of life in Christ cannot be contained</a:t>
            </a:r>
          </a:p>
          <a:p>
            <a:pPr lvl="1"/>
            <a:r>
              <a:rPr lang="en-US" dirty="0"/>
              <a:t>It must be lived out and be evident</a:t>
            </a:r>
          </a:p>
          <a:p>
            <a:r>
              <a:rPr lang="en-US" dirty="0"/>
              <a:t>It will not come from good intentions or positive thoughts</a:t>
            </a:r>
          </a:p>
          <a:p>
            <a:pPr lvl="1"/>
            <a:r>
              <a:rPr lang="en-US" dirty="0"/>
              <a:t>It will come through the working of the Holy Spirit</a:t>
            </a:r>
          </a:p>
          <a:p>
            <a:pPr lvl="1"/>
            <a:r>
              <a:rPr lang="en-US" dirty="0"/>
              <a:t>John 20: 19-29</a:t>
            </a:r>
          </a:p>
          <a:p>
            <a:pPr lvl="2"/>
            <a:r>
              <a:rPr lang="en-US" dirty="0"/>
              <a:t>The power to declare the Gospel</a:t>
            </a:r>
          </a:p>
          <a:p>
            <a:pPr lvl="1"/>
            <a:r>
              <a:rPr lang="en-US" dirty="0"/>
              <a:t>Acts 1: 12-14</a:t>
            </a:r>
          </a:p>
          <a:p>
            <a:pPr lvl="1"/>
            <a:r>
              <a:rPr lang="en-US" dirty="0"/>
              <a:t>Acts 2: 14… with the eleven</a:t>
            </a:r>
          </a:p>
        </p:txBody>
      </p:sp>
    </p:spTree>
    <p:extLst>
      <p:ext uri="{BB962C8B-B14F-4D97-AF65-F5344CB8AC3E}">
        <p14:creationId xmlns:p14="http://schemas.microsoft.com/office/powerpoint/2010/main" val="805909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D54FA-F325-5C25-5A74-873ED80BA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Shall I do With Jesus?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51025-E9E8-C534-44F9-F6176BE84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Here are the responses</a:t>
            </a:r>
          </a:p>
          <a:p>
            <a:pPr lvl="1"/>
            <a:r>
              <a:rPr lang="en-US" dirty="0"/>
              <a:t>John 7: 40-41a</a:t>
            </a:r>
          </a:p>
          <a:p>
            <a:pPr lvl="1"/>
            <a:r>
              <a:rPr lang="en-US" dirty="0"/>
              <a:t>Those who were convinced or convicted…</a:t>
            </a:r>
          </a:p>
          <a:p>
            <a:pPr lvl="2"/>
            <a:r>
              <a:rPr lang="en-US" dirty="0"/>
              <a:t>The Prophet</a:t>
            </a:r>
          </a:p>
          <a:p>
            <a:pPr lvl="3"/>
            <a:r>
              <a:rPr lang="en-US" dirty="0"/>
              <a:t>Deuteronomy 18: 15: Acts 3: 22-23</a:t>
            </a:r>
          </a:p>
          <a:p>
            <a:pPr lvl="2"/>
            <a:r>
              <a:rPr lang="en-US" dirty="0"/>
              <a:t>The Christ</a:t>
            </a:r>
          </a:p>
          <a:p>
            <a:pPr lvl="3"/>
            <a:r>
              <a:rPr lang="en-US" dirty="0"/>
              <a:t>John 6: 69</a:t>
            </a:r>
          </a:p>
          <a:p>
            <a:pPr lvl="1"/>
            <a:r>
              <a:rPr lang="en-US" dirty="0"/>
              <a:t>Those who heard the truth but rejected it</a:t>
            </a:r>
          </a:p>
          <a:p>
            <a:pPr lvl="2"/>
            <a:r>
              <a:rPr lang="en-US" dirty="0"/>
              <a:t>John 7: 41b…</a:t>
            </a:r>
          </a:p>
          <a:p>
            <a:pPr lvl="3"/>
            <a:r>
              <a:rPr lang="en-US" dirty="0"/>
              <a:t>John 1: 46…can anything good…</a:t>
            </a:r>
          </a:p>
        </p:txBody>
      </p:sp>
    </p:spTree>
    <p:extLst>
      <p:ext uri="{BB962C8B-B14F-4D97-AF65-F5344CB8AC3E}">
        <p14:creationId xmlns:p14="http://schemas.microsoft.com/office/powerpoint/2010/main" val="392306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1F389-C064-130F-D4FE-FE16392C8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Shall I do With Jesus?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F6082-291F-24B7-9466-2F73451EF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we have here is willful ignorance</a:t>
            </a:r>
          </a:p>
          <a:p>
            <a:pPr lvl="1"/>
            <a:r>
              <a:rPr lang="en-US" dirty="0"/>
              <a:t>Romans 1: 18-21</a:t>
            </a:r>
          </a:p>
          <a:p>
            <a:r>
              <a:rPr lang="en-US" dirty="0"/>
              <a:t>John 7: 43…</a:t>
            </a:r>
          </a:p>
          <a:p>
            <a:pPr lvl="1"/>
            <a:r>
              <a:rPr lang="en-US" dirty="0"/>
              <a:t>A division occurred…</a:t>
            </a:r>
          </a:p>
          <a:p>
            <a:pPr lvl="1"/>
            <a:r>
              <a:rPr lang="en-US" dirty="0"/>
              <a:t>Matthew 10: 32-39</a:t>
            </a:r>
          </a:p>
          <a:p>
            <a:r>
              <a:rPr lang="en-US" dirty="0"/>
              <a:t>Only two acceptable responses</a:t>
            </a:r>
          </a:p>
          <a:p>
            <a:pPr lvl="1"/>
            <a:r>
              <a:rPr lang="en-US" dirty="0"/>
              <a:t>Accept…</a:t>
            </a:r>
          </a:p>
          <a:p>
            <a:pPr lvl="1"/>
            <a:r>
              <a:rPr lang="en-US" dirty="0"/>
              <a:t>Reject…</a:t>
            </a:r>
          </a:p>
          <a:p>
            <a:pPr lvl="2"/>
            <a:r>
              <a:rPr lang="en-US" dirty="0"/>
              <a:t>Revelation 3: 15……lukewarm</a:t>
            </a:r>
          </a:p>
        </p:txBody>
      </p:sp>
    </p:spTree>
    <p:extLst>
      <p:ext uri="{BB962C8B-B14F-4D97-AF65-F5344CB8AC3E}">
        <p14:creationId xmlns:p14="http://schemas.microsoft.com/office/powerpoint/2010/main" val="2856470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626</Words>
  <Application>Microsoft Office PowerPoint</Application>
  <PresentationFormat>Widescreen</PresentationFormat>
  <Paragraphs>103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What Shall I do With Jesus?</vt:lpstr>
      <vt:lpstr>What Shall I do With Jesus?</vt:lpstr>
      <vt:lpstr>What Shall I do With Jesus?</vt:lpstr>
      <vt:lpstr>What Shall I do With Jesus?</vt:lpstr>
      <vt:lpstr>What Shall I do With Jesus?</vt:lpstr>
      <vt:lpstr>What Shall I do With Jesus?</vt:lpstr>
      <vt:lpstr>What Shall I do With Jesus?</vt:lpstr>
      <vt:lpstr>What Shall I do With Jesus?</vt:lpstr>
      <vt:lpstr>What Shall I do With Jesus?</vt:lpstr>
      <vt:lpstr>What Shall I do With Jesus?</vt:lpstr>
      <vt:lpstr>What Shall I do With Jesus?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16</cp:revision>
  <dcterms:created xsi:type="dcterms:W3CDTF">2022-06-22T12:11:31Z</dcterms:created>
  <dcterms:modified xsi:type="dcterms:W3CDTF">2022-10-26T00:57:13Z</dcterms:modified>
</cp:coreProperties>
</file>