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3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 Trepczyk" userId="da6b4c773700c1fb" providerId="LiveId" clId="{E5149CF2-F008-4346-A709-AA2BEF6FE238}"/>
    <pc:docChg chg="undo custSel delSld modSld">
      <pc:chgData name="Al Trepczyk" userId="da6b4c773700c1fb" providerId="LiveId" clId="{E5149CF2-F008-4346-A709-AA2BEF6FE238}" dt="2023-06-29T01:28:25.965" v="154" actId="20577"/>
      <pc:docMkLst>
        <pc:docMk/>
      </pc:docMkLst>
      <pc:sldChg chg="modSp mod">
        <pc:chgData name="Al Trepczyk" userId="da6b4c773700c1fb" providerId="LiveId" clId="{E5149CF2-F008-4346-A709-AA2BEF6FE238}" dt="2023-06-29T01:16:07.608" v="8" actId="20577"/>
        <pc:sldMkLst>
          <pc:docMk/>
          <pc:sldMk cId="1389575308" sldId="257"/>
        </pc:sldMkLst>
        <pc:spChg chg="mod">
          <ac:chgData name="Al Trepczyk" userId="da6b4c773700c1fb" providerId="LiveId" clId="{E5149CF2-F008-4346-A709-AA2BEF6FE238}" dt="2023-06-29T01:16:07.608" v="8" actId="20577"/>
          <ac:spMkLst>
            <pc:docMk/>
            <pc:sldMk cId="1389575308" sldId="257"/>
            <ac:spMk id="3" creationId="{7A5DA368-698F-D8C3-CC74-0E88C7A4E9C0}"/>
          </ac:spMkLst>
        </pc:spChg>
      </pc:sldChg>
      <pc:sldChg chg="modSp mod">
        <pc:chgData name="Al Trepczyk" userId="da6b4c773700c1fb" providerId="LiveId" clId="{E5149CF2-F008-4346-A709-AA2BEF6FE238}" dt="2023-06-29T01:21:40.884" v="56" actId="20577"/>
        <pc:sldMkLst>
          <pc:docMk/>
          <pc:sldMk cId="3661124528" sldId="258"/>
        </pc:sldMkLst>
        <pc:spChg chg="mod">
          <ac:chgData name="Al Trepczyk" userId="da6b4c773700c1fb" providerId="LiveId" clId="{E5149CF2-F008-4346-A709-AA2BEF6FE238}" dt="2023-06-29T01:21:40.884" v="56" actId="20577"/>
          <ac:spMkLst>
            <pc:docMk/>
            <pc:sldMk cId="3661124528" sldId="258"/>
            <ac:spMk id="3" creationId="{0EFB4FDB-B1E7-5A69-9AD1-5990DC7C8358}"/>
          </ac:spMkLst>
        </pc:spChg>
      </pc:sldChg>
      <pc:sldChg chg="modSp mod">
        <pc:chgData name="Al Trepczyk" userId="da6b4c773700c1fb" providerId="LiveId" clId="{E5149CF2-F008-4346-A709-AA2BEF6FE238}" dt="2023-06-29T01:23:06.948" v="77" actId="313"/>
        <pc:sldMkLst>
          <pc:docMk/>
          <pc:sldMk cId="3468393269" sldId="259"/>
        </pc:sldMkLst>
        <pc:spChg chg="mod">
          <ac:chgData name="Al Trepczyk" userId="da6b4c773700c1fb" providerId="LiveId" clId="{E5149CF2-F008-4346-A709-AA2BEF6FE238}" dt="2023-06-29T01:23:06.948" v="77" actId="313"/>
          <ac:spMkLst>
            <pc:docMk/>
            <pc:sldMk cId="3468393269" sldId="259"/>
            <ac:spMk id="3" creationId="{3A517185-DBB2-EC0F-499A-5F576658D0C1}"/>
          </ac:spMkLst>
        </pc:spChg>
      </pc:sldChg>
      <pc:sldChg chg="modSp mod">
        <pc:chgData name="Al Trepczyk" userId="da6b4c773700c1fb" providerId="LiveId" clId="{E5149CF2-F008-4346-A709-AA2BEF6FE238}" dt="2023-06-29T01:23:46.261" v="88" actId="20577"/>
        <pc:sldMkLst>
          <pc:docMk/>
          <pc:sldMk cId="387181311" sldId="260"/>
        </pc:sldMkLst>
        <pc:spChg chg="mod">
          <ac:chgData name="Al Trepczyk" userId="da6b4c773700c1fb" providerId="LiveId" clId="{E5149CF2-F008-4346-A709-AA2BEF6FE238}" dt="2023-06-29T01:23:46.261" v="88" actId="20577"/>
          <ac:spMkLst>
            <pc:docMk/>
            <pc:sldMk cId="387181311" sldId="260"/>
            <ac:spMk id="3" creationId="{8217BA6C-9318-AC0E-9634-B80ACA13D1C3}"/>
          </ac:spMkLst>
        </pc:spChg>
      </pc:sldChg>
      <pc:sldChg chg="modSp mod">
        <pc:chgData name="Al Trepczyk" userId="da6b4c773700c1fb" providerId="LiveId" clId="{E5149CF2-F008-4346-A709-AA2BEF6FE238}" dt="2023-06-29T01:24:25.504" v="90" actId="20577"/>
        <pc:sldMkLst>
          <pc:docMk/>
          <pc:sldMk cId="3779797061" sldId="261"/>
        </pc:sldMkLst>
        <pc:spChg chg="mod">
          <ac:chgData name="Al Trepczyk" userId="da6b4c773700c1fb" providerId="LiveId" clId="{E5149CF2-F008-4346-A709-AA2BEF6FE238}" dt="2023-06-29T01:24:25.504" v="90" actId="20577"/>
          <ac:spMkLst>
            <pc:docMk/>
            <pc:sldMk cId="3779797061" sldId="261"/>
            <ac:spMk id="3" creationId="{89407C0D-24F5-EB4F-5F60-7DCA992E33B8}"/>
          </ac:spMkLst>
        </pc:spChg>
      </pc:sldChg>
      <pc:sldChg chg="modSp mod">
        <pc:chgData name="Al Trepczyk" userId="da6b4c773700c1fb" providerId="LiveId" clId="{E5149CF2-F008-4346-A709-AA2BEF6FE238}" dt="2023-06-29T01:25:43.074" v="129" actId="20577"/>
        <pc:sldMkLst>
          <pc:docMk/>
          <pc:sldMk cId="95257198" sldId="262"/>
        </pc:sldMkLst>
        <pc:spChg chg="mod">
          <ac:chgData name="Al Trepczyk" userId="da6b4c773700c1fb" providerId="LiveId" clId="{E5149CF2-F008-4346-A709-AA2BEF6FE238}" dt="2023-06-29T01:25:43.074" v="129" actId="20577"/>
          <ac:spMkLst>
            <pc:docMk/>
            <pc:sldMk cId="95257198" sldId="262"/>
            <ac:spMk id="3" creationId="{EB9FF6CB-74DD-02CC-3720-945D02C40950}"/>
          </ac:spMkLst>
        </pc:spChg>
      </pc:sldChg>
      <pc:sldChg chg="modSp mod">
        <pc:chgData name="Al Trepczyk" userId="da6b4c773700c1fb" providerId="LiveId" clId="{E5149CF2-F008-4346-A709-AA2BEF6FE238}" dt="2023-06-29T01:26:26.058" v="133" actId="123"/>
        <pc:sldMkLst>
          <pc:docMk/>
          <pc:sldMk cId="1610941712" sldId="263"/>
        </pc:sldMkLst>
        <pc:spChg chg="mod">
          <ac:chgData name="Al Trepczyk" userId="da6b4c773700c1fb" providerId="LiveId" clId="{E5149CF2-F008-4346-A709-AA2BEF6FE238}" dt="2023-06-29T01:26:26.058" v="133" actId="123"/>
          <ac:spMkLst>
            <pc:docMk/>
            <pc:sldMk cId="1610941712" sldId="263"/>
            <ac:spMk id="3" creationId="{40DA62A8-01B6-9B01-2F47-DDB63B8B8C91}"/>
          </ac:spMkLst>
        </pc:spChg>
      </pc:sldChg>
      <pc:sldChg chg="modSp mod">
        <pc:chgData name="Al Trepczyk" userId="da6b4c773700c1fb" providerId="LiveId" clId="{E5149CF2-F008-4346-A709-AA2BEF6FE238}" dt="2023-06-29T01:28:25.965" v="154" actId="20577"/>
        <pc:sldMkLst>
          <pc:docMk/>
          <pc:sldMk cId="2295423373" sldId="264"/>
        </pc:sldMkLst>
        <pc:spChg chg="mod">
          <ac:chgData name="Al Trepczyk" userId="da6b4c773700c1fb" providerId="LiveId" clId="{E5149CF2-F008-4346-A709-AA2BEF6FE238}" dt="2023-06-29T01:28:25.965" v="154" actId="20577"/>
          <ac:spMkLst>
            <pc:docMk/>
            <pc:sldMk cId="2295423373" sldId="264"/>
            <ac:spMk id="3" creationId="{DAB3D40B-9898-913E-6DC9-056973CC4FB8}"/>
          </ac:spMkLst>
        </pc:spChg>
      </pc:sldChg>
      <pc:sldChg chg="modSp mod">
        <pc:chgData name="Al Trepczyk" userId="da6b4c773700c1fb" providerId="LiveId" clId="{E5149CF2-F008-4346-A709-AA2BEF6FE238}" dt="2023-06-29T01:27:21.093" v="142"/>
        <pc:sldMkLst>
          <pc:docMk/>
          <pc:sldMk cId="3221308732" sldId="265"/>
        </pc:sldMkLst>
        <pc:spChg chg="mod">
          <ac:chgData name="Al Trepczyk" userId="da6b4c773700c1fb" providerId="LiveId" clId="{E5149CF2-F008-4346-A709-AA2BEF6FE238}" dt="2023-06-29T01:27:21.093" v="142"/>
          <ac:spMkLst>
            <pc:docMk/>
            <pc:sldMk cId="3221308732" sldId="265"/>
            <ac:spMk id="3" creationId="{3A48A28F-994C-911E-62C2-5C8ACBDE0B5D}"/>
          </ac:spMkLst>
        </pc:spChg>
      </pc:sldChg>
      <pc:sldChg chg="del">
        <pc:chgData name="Al Trepczyk" userId="da6b4c773700c1fb" providerId="LiveId" clId="{E5149CF2-F008-4346-A709-AA2BEF6FE238}" dt="2023-06-29T01:15:34.886" v="0" actId="47"/>
        <pc:sldMkLst>
          <pc:docMk/>
          <pc:sldMk cId="1528504185" sldId="266"/>
        </pc:sldMkLst>
      </pc:sldChg>
      <pc:sldChg chg="del">
        <pc:chgData name="Al Trepczyk" userId="da6b4c773700c1fb" providerId="LiveId" clId="{E5149CF2-F008-4346-A709-AA2BEF6FE238}" dt="2023-06-29T01:15:34.886" v="0" actId="47"/>
        <pc:sldMkLst>
          <pc:docMk/>
          <pc:sldMk cId="952517812" sldId="267"/>
        </pc:sldMkLst>
      </pc:sldChg>
      <pc:sldChg chg="del">
        <pc:chgData name="Al Trepczyk" userId="da6b4c773700c1fb" providerId="LiveId" clId="{E5149CF2-F008-4346-A709-AA2BEF6FE238}" dt="2023-06-29T01:15:34.886" v="0" actId="47"/>
        <pc:sldMkLst>
          <pc:docMk/>
          <pc:sldMk cId="3949996758" sldId="268"/>
        </pc:sldMkLst>
      </pc:sldChg>
      <pc:sldChg chg="del">
        <pc:chgData name="Al Trepczyk" userId="da6b4c773700c1fb" providerId="LiveId" clId="{E5149CF2-F008-4346-A709-AA2BEF6FE238}" dt="2023-06-29T01:15:34.886" v="0" actId="47"/>
        <pc:sldMkLst>
          <pc:docMk/>
          <pc:sldMk cId="2146666347" sldId="269"/>
        </pc:sldMkLst>
      </pc:sldChg>
      <pc:sldChg chg="del">
        <pc:chgData name="Al Trepczyk" userId="da6b4c773700c1fb" providerId="LiveId" clId="{E5149CF2-F008-4346-A709-AA2BEF6FE238}" dt="2023-06-29T01:15:34.886" v="0" actId="47"/>
        <pc:sldMkLst>
          <pc:docMk/>
          <pc:sldMk cId="3009134541" sldId="270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08ACF0-2D5C-D030-7CD4-971B8C062A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 b="0"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4D9EA2-3A55-9CCD-C6CA-867BC9BEB7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4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69063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0E5BD1-68C2-FE7F-B6B3-C0C0D4D09B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B0E647B-5CD4-FDE1-EAAA-51A0095E3C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ABD1F9-5115-F962-E4E7-7F1198A9B9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6/28/2023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7B8F7C-E1EC-97CE-614C-625D3740BD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52D6C4-0C7B-A58F-8EF2-CA6DCFA2F2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9744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17E94D9-202D-AE45-792E-CB4F1C18134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6FDBC16-520C-8AAF-BC6D-6B46C6A5C2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88C813-C5BB-F6E1-1DE1-BB5E8FF080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6/28/2023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FE1EE7-DD61-931D-584C-D9889C9411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DEE343-EBEF-1CFB-133B-F19AD15336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3455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C8B674-7FCD-8FFE-E618-3F8F4D35C1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1500" y="250825"/>
            <a:ext cx="11131062" cy="100647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49AEAA-306D-20F9-44E4-E33ACD091C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500" y="1477108"/>
            <a:ext cx="11131062" cy="5380892"/>
          </a:xfrm>
        </p:spPr>
        <p:txBody>
          <a:bodyPr>
            <a:normAutofit/>
          </a:bodyPr>
          <a:lstStyle>
            <a:lvl1pPr>
              <a:defRPr sz="4400"/>
            </a:lvl1pPr>
            <a:lvl2pPr>
              <a:defRPr sz="4000"/>
            </a:lvl2pPr>
            <a:lvl3pPr>
              <a:defRPr sz="3600"/>
            </a:lvl3pPr>
            <a:lvl4pPr>
              <a:defRPr sz="3600"/>
            </a:lvl4pPr>
            <a:lvl5pPr>
              <a:defRPr sz="3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4267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>
        <p:tmplLst>
          <p:tmpl lvl="1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666A06-87A2-DD9F-B5F5-A3ACDA73A0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C9AA2F-340D-6009-EE17-44A9AE161F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37B849-57F6-7FC7-32AD-08ACC67853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6/28/2023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5F43F0-9BF6-D2A8-9BCD-C87FF550F5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30B46E-6312-ECDA-BF24-66730AC3A4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5603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96DF0B-5372-7A8E-6B14-3985752727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92E130-B70C-133F-F096-ADBD05E20B1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278B8DD-6733-D5C9-025D-2D874A7E2D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435C9C-521D-AE66-7408-D3BE9E01A2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6/28/2023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631BC3-DD7C-2FB3-7D0B-F72E3FCDC2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C0A5C5-25AD-7D22-741C-2047062801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8227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82542A-848E-82BF-B3D5-9A0C7960B5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080EEB-ADD3-FA2A-42E8-1D13D85A99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A650C29-0245-4DFA-4A23-2613B96925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B81B16F-8505-58B5-701F-F97D206E95A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D6A1EEE-490A-AB2E-4FCC-FAD2525057E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60A19AB-27B4-7637-3DC2-364B9A4039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6/28/2023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848B547-3BEA-978C-7887-801D5BD40C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D7B17CA-40C8-55FB-C15E-E98137C2A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093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539DBA-6684-EDB0-6AE8-E1577C78B1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4004487-D905-9FFF-2B72-A11CC1E99C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6/28/2023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139C27-A753-462D-CA4A-B47C200B8B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3BEE2AB-2ECD-DC3C-9103-B225E40180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1838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996CF9E-A0C2-7F01-078D-2BD682978B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6/28/2023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6125A4B-97A0-7EE8-C083-51E8212E2C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9BCF47A-E1E8-7C01-E1A9-CD229F542D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8741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A6F676-3B9F-6011-AB76-C738D83C61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158994-E798-09D4-7403-E1876D879E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1BD3E8-E2B7-1814-77EE-2143E0896F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E7E264-660F-E339-8F18-D770D0A55E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6/28/2023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DA516B6-EAA3-A09D-D575-B58A3216CE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2DA946-E7BC-A8ED-2C90-59E42702EA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6338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39EDF0-1A5A-3963-EF7F-F59F6DB552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8BB5BA0-4BAF-8396-2416-6C1D8743E33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3DFB367-543A-72F5-9776-F1B9FD9523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B1A334-006E-3462-12B8-B05717E042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6/28/2023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1BF98C-186A-163C-7B4F-834D449005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077978-63F2-5094-60AC-FB800427FC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0128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4B818CF-1DC4-A7F9-7382-73B521E80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46EB71-1AF2-03FE-3BF3-24C63E68DE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B38D21-0115-2B7A-97FB-33494ABE9F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1D9451-D79F-47D7-A20B-9627898AAB07}" type="datetimeFigureOut">
              <a:rPr lang="en-US" smtClean="0"/>
              <a:t>6/28/2023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604844-8523-9DE0-D7D6-3236F5D2359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212222-9F83-2547-650D-49647B6BBE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5929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4450D5-2628-4030-F5FF-B58BAD58969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What Happened to Love?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385746-1DE3-BCC7-63F8-6AAC31707BD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John 15: 18-25</a:t>
            </a:r>
          </a:p>
        </p:txBody>
      </p:sp>
    </p:spTree>
    <p:extLst>
      <p:ext uri="{BB962C8B-B14F-4D97-AF65-F5344CB8AC3E}">
        <p14:creationId xmlns:p14="http://schemas.microsoft.com/office/powerpoint/2010/main" val="4010196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DB0C72-14F3-23A8-4B59-9746B5B50E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What Happened to Love?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B3D40B-9898-913E-6DC9-056973CC4F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How then shall we live?</a:t>
            </a:r>
          </a:p>
          <a:p>
            <a:r>
              <a:rPr lang="en-US" dirty="0"/>
              <a:t>John 15: 26-27</a:t>
            </a:r>
          </a:p>
          <a:p>
            <a:pPr lvl="1"/>
            <a:r>
              <a:rPr lang="en-US" dirty="0"/>
              <a:t>By the indwelling power of the Holy Spirit</a:t>
            </a:r>
          </a:p>
          <a:p>
            <a:pPr lvl="1"/>
            <a:r>
              <a:rPr lang="en-US" dirty="0"/>
              <a:t>We cannot live this Christian life apart from His help</a:t>
            </a:r>
          </a:p>
          <a:p>
            <a:pPr lvl="1"/>
            <a:r>
              <a:rPr lang="en-US" dirty="0"/>
              <a:t>Rest assured that God is in control of what is going on in this world</a:t>
            </a:r>
          </a:p>
          <a:p>
            <a:r>
              <a:rPr lang="en-US" dirty="0"/>
              <a:t>Philippians 4: 4-9	</a:t>
            </a:r>
          </a:p>
        </p:txBody>
      </p:sp>
    </p:spTree>
    <p:extLst>
      <p:ext uri="{BB962C8B-B14F-4D97-AF65-F5344CB8AC3E}">
        <p14:creationId xmlns:p14="http://schemas.microsoft.com/office/powerpoint/2010/main" val="22954233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C9BF5A-806E-CB5E-EA03-E350CFD4A8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0469" y="241300"/>
            <a:ext cx="11131062" cy="1006475"/>
          </a:xfrm>
        </p:spPr>
        <p:txBody>
          <a:bodyPr/>
          <a:lstStyle/>
          <a:p>
            <a:r>
              <a:rPr lang="en-US" b="1" dirty="0"/>
              <a:t>What Happened to Love?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5DA368-698F-D8C3-CC74-0E88C7A4E9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469" y="1477108"/>
            <a:ext cx="11131062" cy="5380892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John 13-17</a:t>
            </a:r>
          </a:p>
          <a:p>
            <a:pPr lvl="1"/>
            <a:r>
              <a:rPr lang="en-US" dirty="0"/>
              <a:t>The main theme is “love”</a:t>
            </a:r>
          </a:p>
          <a:p>
            <a:pPr lvl="1"/>
            <a:r>
              <a:rPr lang="en-US" dirty="0"/>
              <a:t>Note how the section starts</a:t>
            </a:r>
          </a:p>
          <a:p>
            <a:pPr lvl="2"/>
            <a:r>
              <a:rPr lang="en-US" dirty="0"/>
              <a:t>John 13: 1…</a:t>
            </a:r>
          </a:p>
          <a:p>
            <a:pPr lvl="3"/>
            <a:r>
              <a:rPr lang="en-US" dirty="0"/>
              <a:t>“He loved them to the end”</a:t>
            </a:r>
          </a:p>
          <a:p>
            <a:pPr lvl="1"/>
            <a:r>
              <a:rPr lang="en-US" dirty="0"/>
              <a:t>Note how it ends</a:t>
            </a:r>
          </a:p>
          <a:p>
            <a:pPr lvl="2"/>
            <a:r>
              <a:rPr lang="en-US" dirty="0"/>
              <a:t>John 17: 26…</a:t>
            </a:r>
          </a:p>
          <a:p>
            <a:pPr lvl="3"/>
            <a:r>
              <a:rPr lang="en-US" dirty="0"/>
              <a:t>”so that the love with which You loved Me may be in them”</a:t>
            </a:r>
          </a:p>
          <a:p>
            <a:r>
              <a:rPr lang="en-US" dirty="0"/>
              <a:t>Yet sandwiched in the entire discourse</a:t>
            </a:r>
          </a:p>
          <a:p>
            <a:pPr lvl="1"/>
            <a:r>
              <a:rPr lang="en-US" dirty="0"/>
              <a:t>Is John 15: 18-25…</a:t>
            </a:r>
          </a:p>
          <a:p>
            <a:pPr lvl="2"/>
            <a:r>
              <a:rPr lang="en-US" dirty="0"/>
              <a:t>Where hate is mentioned 8 times in 7 verses</a:t>
            </a:r>
          </a:p>
        </p:txBody>
      </p:sp>
    </p:spTree>
    <p:extLst>
      <p:ext uri="{BB962C8B-B14F-4D97-AF65-F5344CB8AC3E}">
        <p14:creationId xmlns:p14="http://schemas.microsoft.com/office/powerpoint/2010/main" val="13895753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F495BE-B7A2-1B98-659F-0205644A6E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What Happened to Love?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FB4FDB-B1E7-5A69-9AD1-5990DC7C83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We would not be disrespectful by asking…</a:t>
            </a:r>
          </a:p>
          <a:p>
            <a:r>
              <a:rPr lang="en-US" dirty="0"/>
              <a:t>Why is this part of Jesus’ discourse on His last night with His disciples?</a:t>
            </a:r>
          </a:p>
          <a:p>
            <a:pPr lvl="1"/>
            <a:r>
              <a:rPr lang="en-US" dirty="0"/>
              <a:t>Why add to their anxiety? </a:t>
            </a:r>
          </a:p>
          <a:p>
            <a:r>
              <a:rPr lang="en-US" dirty="0"/>
              <a:t>In this passage He gives 4 reasons why the world will hate the Christian</a:t>
            </a:r>
          </a:p>
          <a:p>
            <a:pPr lvl="1"/>
            <a:r>
              <a:rPr lang="en-US" dirty="0"/>
              <a:t>First… John 15: 18</a:t>
            </a:r>
          </a:p>
          <a:p>
            <a:pPr lvl="2"/>
            <a:r>
              <a:rPr lang="en-US" dirty="0"/>
              <a:t>They hated Me first</a:t>
            </a:r>
          </a:p>
          <a:p>
            <a:pPr lvl="1"/>
            <a:r>
              <a:rPr lang="en-US" dirty="0"/>
              <a:t>Second… John 15: 19</a:t>
            </a:r>
          </a:p>
          <a:p>
            <a:pPr lvl="2"/>
            <a:r>
              <a:rPr lang="en-US" dirty="0"/>
              <a:t>You are not of the world</a:t>
            </a:r>
          </a:p>
        </p:txBody>
      </p:sp>
    </p:spTree>
    <p:extLst>
      <p:ext uri="{BB962C8B-B14F-4D97-AF65-F5344CB8AC3E}">
        <p14:creationId xmlns:p14="http://schemas.microsoft.com/office/powerpoint/2010/main" val="36611245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5224A2-7ECE-1845-1C18-794467F093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What Happened to Love?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517185-DBB2-EC0F-499A-5F576658D0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Third… John 15: 23</a:t>
            </a:r>
          </a:p>
          <a:p>
            <a:pPr lvl="1"/>
            <a:r>
              <a:rPr lang="en-US" dirty="0"/>
              <a:t>They hate the Father and will hate you as well</a:t>
            </a:r>
          </a:p>
          <a:p>
            <a:r>
              <a:rPr lang="en-US" dirty="0"/>
              <a:t>Fourth… John 15: 25</a:t>
            </a:r>
          </a:p>
          <a:p>
            <a:pPr lvl="1"/>
            <a:r>
              <a:rPr lang="en-US" dirty="0"/>
              <a:t>To fulfill Scripture</a:t>
            </a:r>
          </a:p>
          <a:p>
            <a:r>
              <a:rPr lang="en-US" dirty="0"/>
              <a:t>First… they hated Me before they hated you</a:t>
            </a:r>
          </a:p>
          <a:p>
            <a:pPr lvl="1"/>
            <a:r>
              <a:rPr lang="en-US" dirty="0"/>
              <a:t>This is the legacy of Jesus’ life</a:t>
            </a:r>
          </a:p>
          <a:p>
            <a:pPr lvl="2"/>
            <a:r>
              <a:rPr lang="en-US" dirty="0"/>
              <a:t>Yes, indeed He is the epitome of love</a:t>
            </a:r>
          </a:p>
          <a:p>
            <a:pPr lvl="2"/>
            <a:r>
              <a:rPr lang="en-US" dirty="0"/>
              <a:t>John 15: 13</a:t>
            </a:r>
          </a:p>
          <a:p>
            <a:pPr lvl="2"/>
            <a:r>
              <a:rPr lang="en-US" dirty="0"/>
              <a:t>But He was never treated with love by the devil’s crowd</a:t>
            </a:r>
          </a:p>
        </p:txBody>
      </p:sp>
    </p:spTree>
    <p:extLst>
      <p:ext uri="{BB962C8B-B14F-4D97-AF65-F5344CB8AC3E}">
        <p14:creationId xmlns:p14="http://schemas.microsoft.com/office/powerpoint/2010/main" val="34683932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490518-8B18-71D5-2017-2442BD6316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What Happened to Love?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17BA6C-9318-AC0E-9634-B80ACA13D1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Matthew 2: 13</a:t>
            </a:r>
          </a:p>
          <a:p>
            <a:pPr lvl="1"/>
            <a:r>
              <a:rPr lang="en-US" dirty="0"/>
              <a:t>Matthew 2: 16</a:t>
            </a:r>
          </a:p>
          <a:p>
            <a:pPr lvl="1"/>
            <a:r>
              <a:rPr lang="en-US" dirty="0"/>
              <a:t>Matt 8: 34</a:t>
            </a:r>
          </a:p>
          <a:p>
            <a:pPr lvl="1"/>
            <a:r>
              <a:rPr lang="en-US" dirty="0"/>
              <a:t>Luke 4: 24-30</a:t>
            </a:r>
          </a:p>
          <a:p>
            <a:pPr lvl="1"/>
            <a:r>
              <a:rPr lang="en-US" dirty="0"/>
              <a:t>John 10: 27-33</a:t>
            </a:r>
          </a:p>
          <a:p>
            <a:r>
              <a:rPr lang="en-US" dirty="0"/>
              <a:t>Second… you are not of this world</a:t>
            </a:r>
          </a:p>
          <a:p>
            <a:r>
              <a:rPr lang="en-US" dirty="0"/>
              <a:t>What does it mean… ”the world hates you?”</a:t>
            </a:r>
          </a:p>
          <a:p>
            <a:pPr lvl="1"/>
            <a:r>
              <a:rPr lang="en-US" dirty="0"/>
              <a:t>It is the (system) of how the world is governed</a:t>
            </a:r>
          </a:p>
          <a:p>
            <a:pPr lvl="1"/>
            <a:r>
              <a:rPr lang="en-US" dirty="0"/>
              <a:t>It is a system governed by lies</a:t>
            </a:r>
          </a:p>
          <a:p>
            <a:pPr lvl="2"/>
            <a:r>
              <a:rPr lang="en-US" dirty="0"/>
              <a:t>Consider the majority of what is reported on our news system(s)</a:t>
            </a:r>
          </a:p>
        </p:txBody>
      </p:sp>
    </p:spTree>
    <p:extLst>
      <p:ext uri="{BB962C8B-B14F-4D97-AF65-F5344CB8AC3E}">
        <p14:creationId xmlns:p14="http://schemas.microsoft.com/office/powerpoint/2010/main" val="3871813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917DB8-1B5F-C082-9968-58CD977B06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What Happened to Love?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407C0D-24F5-EB4F-5F60-7DCA992E33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500" y="1477108"/>
            <a:ext cx="11131062" cy="5595024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John 3: 19-20</a:t>
            </a:r>
          </a:p>
          <a:p>
            <a:pPr lvl="1"/>
            <a:r>
              <a:rPr lang="en-US" dirty="0"/>
              <a:t>“For their deeds are evil”</a:t>
            </a:r>
          </a:p>
          <a:p>
            <a:pPr lvl="1"/>
            <a:r>
              <a:rPr lang="en-US" dirty="0"/>
              <a:t>Consider with me the latest news stories</a:t>
            </a:r>
          </a:p>
          <a:p>
            <a:pPr lvl="2"/>
            <a:r>
              <a:rPr lang="en-US" dirty="0"/>
              <a:t>Transgenderism of youth (mutilations)</a:t>
            </a:r>
          </a:p>
          <a:p>
            <a:pPr lvl="2"/>
            <a:r>
              <a:rPr lang="en-US" dirty="0"/>
              <a:t>COVID jabs…</a:t>
            </a:r>
          </a:p>
          <a:p>
            <a:pPr lvl="2"/>
            <a:r>
              <a:rPr lang="en-US" dirty="0"/>
              <a:t>Pride month</a:t>
            </a:r>
          </a:p>
          <a:p>
            <a:pPr lvl="2"/>
            <a:r>
              <a:rPr lang="en-US" dirty="0"/>
              <a:t>Russia-gate</a:t>
            </a:r>
          </a:p>
          <a:p>
            <a:pPr lvl="2"/>
            <a:r>
              <a:rPr lang="en-US" dirty="0"/>
              <a:t>Hunter Biden </a:t>
            </a:r>
            <a:r>
              <a:rPr lang="en-US" dirty="0" err="1"/>
              <a:t>penaltes</a:t>
            </a:r>
            <a:endParaRPr lang="en-US" dirty="0"/>
          </a:p>
          <a:p>
            <a:pPr lvl="2"/>
            <a:r>
              <a:rPr lang="en-US" dirty="0"/>
              <a:t>Fentanyl deaths</a:t>
            </a:r>
          </a:p>
          <a:p>
            <a:pPr lvl="2"/>
            <a:r>
              <a:rPr lang="en-US" dirty="0"/>
              <a:t>“Illegal”… immigration</a:t>
            </a:r>
          </a:p>
          <a:p>
            <a:pPr lvl="1"/>
            <a:r>
              <a:rPr lang="en-US" dirty="0"/>
              <a:t>Let any Christian speak against those things…</a:t>
            </a:r>
          </a:p>
          <a:p>
            <a:pPr lvl="1"/>
            <a:r>
              <a:rPr lang="en-US" dirty="0"/>
              <a:t>And the fury of the demonic world will be unleashed</a:t>
            </a:r>
          </a:p>
        </p:txBody>
      </p:sp>
    </p:spTree>
    <p:extLst>
      <p:ext uri="{BB962C8B-B14F-4D97-AF65-F5344CB8AC3E}">
        <p14:creationId xmlns:p14="http://schemas.microsoft.com/office/powerpoint/2010/main" val="37797970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1517B7-85C9-A1C2-CFBC-8BECEA4932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What Happened to Love?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9FF6CB-74DD-02CC-3720-945D02C409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John 15: 20… a slave is not greater than his master</a:t>
            </a:r>
          </a:p>
          <a:p>
            <a:pPr lvl="1"/>
            <a:r>
              <a:rPr lang="en-US" dirty="0"/>
              <a:t>Just as I am not of this world… neither are you</a:t>
            </a:r>
          </a:p>
          <a:p>
            <a:pPr lvl="1"/>
            <a:r>
              <a:rPr lang="en-US" dirty="0"/>
              <a:t>Philippians 3: 8-11</a:t>
            </a:r>
          </a:p>
          <a:p>
            <a:pPr lvl="1"/>
            <a:r>
              <a:rPr lang="en-US" dirty="0"/>
              <a:t>II Corinthians 11: 23-33</a:t>
            </a:r>
          </a:p>
          <a:p>
            <a:pPr lvl="1"/>
            <a:r>
              <a:rPr lang="en-US" dirty="0"/>
              <a:t>Galatians 6: 14-18</a:t>
            </a:r>
          </a:p>
          <a:p>
            <a:pPr lvl="1"/>
            <a:r>
              <a:rPr lang="en-US" dirty="0"/>
              <a:t>Acts 4… Peter and John in jail</a:t>
            </a:r>
          </a:p>
          <a:p>
            <a:pPr lvl="1"/>
            <a:r>
              <a:rPr lang="en-US" dirty="0"/>
              <a:t>Acts 7… Stephen stoned</a:t>
            </a:r>
          </a:p>
          <a:p>
            <a:pPr lvl="1"/>
            <a:r>
              <a:rPr lang="en-US" dirty="0"/>
              <a:t>Acts 8: 1... great persecution began</a:t>
            </a:r>
          </a:p>
          <a:p>
            <a:pPr lvl="1"/>
            <a:r>
              <a:rPr lang="en-US" dirty="0"/>
              <a:t>Acts 9: 24… Paul is slated for death</a:t>
            </a:r>
          </a:p>
          <a:p>
            <a:pPr lvl="1"/>
            <a:r>
              <a:rPr lang="en-US" dirty="0"/>
              <a:t>Acts 12… James put to death… </a:t>
            </a:r>
            <a:r>
              <a:rPr lang="en-US" dirty="0" err="1"/>
              <a:t>etc</a:t>
            </a:r>
            <a:r>
              <a:rPr lang="en-US" dirty="0"/>
              <a:t>… </a:t>
            </a:r>
            <a:r>
              <a:rPr lang="en-US" dirty="0" err="1"/>
              <a:t>etc</a:t>
            </a:r>
            <a:r>
              <a:rPr lang="en-US" dirty="0"/>
              <a:t>… etc.</a:t>
            </a:r>
          </a:p>
        </p:txBody>
      </p:sp>
    </p:spTree>
    <p:extLst>
      <p:ext uri="{BB962C8B-B14F-4D97-AF65-F5344CB8AC3E}">
        <p14:creationId xmlns:p14="http://schemas.microsoft.com/office/powerpoint/2010/main" val="952571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9BF3B2-3984-6088-0FDC-AB2DB12457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What Happened to Love?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DA62A8-01B6-9B01-2F47-DDB63B8B8C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Third… John 15: 21-23</a:t>
            </a:r>
          </a:p>
          <a:p>
            <a:pPr lvl="1"/>
            <a:r>
              <a:rPr lang="en-US" dirty="0"/>
              <a:t>The world does not know God</a:t>
            </a:r>
          </a:p>
          <a:p>
            <a:pPr lvl="1"/>
            <a:r>
              <a:rPr lang="en-US" dirty="0"/>
              <a:t>“They do not know the One who sent Me”</a:t>
            </a:r>
          </a:p>
          <a:p>
            <a:pPr lvl="2"/>
            <a:r>
              <a:rPr lang="en-US" dirty="0"/>
              <a:t>John 7: 28-30</a:t>
            </a:r>
          </a:p>
          <a:p>
            <a:pPr lvl="2"/>
            <a:r>
              <a:rPr lang="en-US" dirty="0"/>
              <a:t>John 8: 19; 37-44</a:t>
            </a:r>
          </a:p>
          <a:p>
            <a:pPr lvl="3"/>
            <a:r>
              <a:rPr lang="en-US" dirty="0"/>
              <a:t>False religion(s)</a:t>
            </a:r>
          </a:p>
          <a:p>
            <a:pPr lvl="3"/>
            <a:r>
              <a:rPr lang="en-US" dirty="0"/>
              <a:t>All have one thing in common</a:t>
            </a:r>
          </a:p>
          <a:p>
            <a:pPr lvl="3"/>
            <a:r>
              <a:rPr lang="en-US" dirty="0"/>
              <a:t>They hate the God of the Bible</a:t>
            </a:r>
          </a:p>
          <a:p>
            <a:pPr lvl="3" algn="just"/>
            <a:r>
              <a:rPr lang="en-US" dirty="0"/>
              <a:t>Romans 1: 18-23; 28-32</a:t>
            </a:r>
          </a:p>
        </p:txBody>
      </p:sp>
    </p:spTree>
    <p:extLst>
      <p:ext uri="{BB962C8B-B14F-4D97-AF65-F5344CB8AC3E}">
        <p14:creationId xmlns:p14="http://schemas.microsoft.com/office/powerpoint/2010/main" val="16109417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C69DD9-B282-488A-181B-F3A7BFE5D8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What Happened to Love?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48A28F-994C-911E-62C2-5C8ACBDE0B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John 15: 22-24…</a:t>
            </a:r>
          </a:p>
          <a:p>
            <a:pPr lvl="1"/>
            <a:r>
              <a:rPr lang="en-US" dirty="0"/>
              <a:t>The greatest sin any man or woman can do…</a:t>
            </a:r>
          </a:p>
          <a:p>
            <a:pPr lvl="1"/>
            <a:r>
              <a:rPr lang="en-US" dirty="0"/>
              <a:t>Is to reject what Jesus has done</a:t>
            </a:r>
          </a:p>
          <a:p>
            <a:pPr lvl="2"/>
            <a:r>
              <a:rPr lang="en-US" dirty="0"/>
              <a:t>That is the unpardonable sin</a:t>
            </a:r>
          </a:p>
          <a:p>
            <a:pPr lvl="2"/>
            <a:r>
              <a:rPr lang="en-US" dirty="0"/>
              <a:t>Rejection of all that Jesus has done</a:t>
            </a:r>
          </a:p>
          <a:p>
            <a:pPr lvl="3"/>
            <a:r>
              <a:rPr lang="en-US" dirty="0"/>
              <a:t>Will result in an eternity in the fires of Hell</a:t>
            </a:r>
          </a:p>
          <a:p>
            <a:r>
              <a:rPr lang="en-US" dirty="0"/>
              <a:t>Fourth… John 15: 25</a:t>
            </a:r>
          </a:p>
          <a:p>
            <a:pPr lvl="1"/>
            <a:r>
              <a:rPr lang="en-US" dirty="0"/>
              <a:t>To fulfill Scripture????</a:t>
            </a:r>
          </a:p>
          <a:p>
            <a:pPr lvl="2"/>
            <a:r>
              <a:rPr lang="en-US" dirty="0"/>
              <a:t>“They hated Me without a cause”</a:t>
            </a:r>
          </a:p>
          <a:p>
            <a:pPr lvl="2"/>
            <a:r>
              <a:rPr lang="en-US" dirty="0"/>
              <a:t>Hebrews 11: 32-40</a:t>
            </a:r>
          </a:p>
        </p:txBody>
      </p:sp>
    </p:spTree>
    <p:extLst>
      <p:ext uri="{BB962C8B-B14F-4D97-AF65-F5344CB8AC3E}">
        <p14:creationId xmlns:p14="http://schemas.microsoft.com/office/powerpoint/2010/main" val="32213087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arry's Template.potx" id="{7BECBBD9-7780-4325-B225-72A095C58507}" vid="{8836463B-76C9-42EC-86F3-0C689CAFFC7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155</TotalTime>
  <Words>641</Words>
  <Application>Microsoft Office PowerPoint</Application>
  <PresentationFormat>Widescreen</PresentationFormat>
  <Paragraphs>96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What Happened to Love?</vt:lpstr>
      <vt:lpstr>What Happened to Love?</vt:lpstr>
      <vt:lpstr>What Happened to Love?</vt:lpstr>
      <vt:lpstr>What Happened to Love?</vt:lpstr>
      <vt:lpstr>What Happened to Love?</vt:lpstr>
      <vt:lpstr>What Happened to Love?</vt:lpstr>
      <vt:lpstr>What Happened to Love?</vt:lpstr>
      <vt:lpstr>What Happened to Love?</vt:lpstr>
      <vt:lpstr>What Happened to Love?</vt:lpstr>
      <vt:lpstr>What Happened to Love?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Larry Hoekstra</dc:creator>
  <cp:lastModifiedBy>Al Trepczyk</cp:lastModifiedBy>
  <cp:revision>8</cp:revision>
  <dcterms:created xsi:type="dcterms:W3CDTF">2022-06-22T12:11:31Z</dcterms:created>
  <dcterms:modified xsi:type="dcterms:W3CDTF">2023-06-29T01:28:33Z</dcterms:modified>
</cp:coreProperties>
</file>