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65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907"/>
  </p:normalViewPr>
  <p:slideViewPr>
    <p:cSldViewPr snapToGrid="0" snapToObjects="1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John 1: 14-18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 Saw His Glory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E8F93-44B7-D04C-B775-9D446B0C5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14-18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D8F42-8F04-444A-B775-1FB11AFA7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You see the reason why we have so many false teachers, false doctrines is…</a:t>
            </a:r>
          </a:p>
          <a:p>
            <a:pPr lvl="1"/>
            <a:r>
              <a:rPr lang="en-US" dirty="0"/>
              <a:t>It is because those individuals do not understand the Glory of God</a:t>
            </a:r>
          </a:p>
          <a:p>
            <a:pPr lvl="2"/>
            <a:r>
              <a:rPr lang="en-US" dirty="0"/>
              <a:t>Those teachers will always pooh, pooh</a:t>
            </a:r>
          </a:p>
          <a:p>
            <a:pPr lvl="3"/>
            <a:r>
              <a:rPr lang="en-US" dirty="0"/>
              <a:t>Hell… A good god would never send </a:t>
            </a:r>
          </a:p>
          <a:p>
            <a:pPr lvl="3"/>
            <a:r>
              <a:rPr lang="en-US" dirty="0"/>
              <a:t>Tell us that all religions are basically OK</a:t>
            </a:r>
          </a:p>
          <a:p>
            <a:pPr lvl="3"/>
            <a:r>
              <a:rPr lang="en-US" dirty="0"/>
              <a:t>It doesn’t matter what you believe</a:t>
            </a:r>
          </a:p>
          <a:p>
            <a:pPr lvl="3"/>
            <a:r>
              <a:rPr lang="en-US" dirty="0"/>
              <a:t>Love is what you make it to be</a:t>
            </a:r>
          </a:p>
        </p:txBody>
      </p:sp>
    </p:spTree>
    <p:extLst>
      <p:ext uri="{BB962C8B-B14F-4D97-AF65-F5344CB8AC3E}">
        <p14:creationId xmlns:p14="http://schemas.microsoft.com/office/powerpoint/2010/main" val="261817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6BC5C-4183-6345-AF31-9F6A1A572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14-18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5B57A-9C2F-0E4D-9DB3-646C89ADF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71600"/>
            <a:ext cx="11338560" cy="5355771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Hebrews 10: 26-31</a:t>
            </a:r>
          </a:p>
          <a:p>
            <a:pPr lvl="1"/>
            <a:r>
              <a:rPr lang="en-US" sz="3000" dirty="0"/>
              <a:t>It is a fearful thing to fall into…</a:t>
            </a:r>
          </a:p>
          <a:p>
            <a:r>
              <a:rPr lang="en-US" sz="3000" dirty="0"/>
              <a:t>John 1: 14</a:t>
            </a:r>
          </a:p>
          <a:p>
            <a:pPr lvl="1"/>
            <a:r>
              <a:rPr lang="en-US" sz="3000" dirty="0"/>
              <a:t>The Glory of the Only Begotten of the Father</a:t>
            </a:r>
          </a:p>
          <a:p>
            <a:r>
              <a:rPr lang="en-US" sz="3000" dirty="0"/>
              <a:t>Who is that?</a:t>
            </a:r>
          </a:p>
          <a:p>
            <a:r>
              <a:rPr lang="en-US" sz="3000" dirty="0"/>
              <a:t>The Lord…</a:t>
            </a:r>
          </a:p>
          <a:p>
            <a:pPr lvl="1"/>
            <a:r>
              <a:rPr lang="en-US" sz="3000" dirty="0"/>
              <a:t>The authority of our whole life (Matthew 7: 22) Many will say…</a:t>
            </a:r>
          </a:p>
          <a:p>
            <a:r>
              <a:rPr lang="en-US" sz="3000" dirty="0"/>
              <a:t>Jesus</a:t>
            </a:r>
          </a:p>
          <a:p>
            <a:pPr lvl="1"/>
            <a:r>
              <a:rPr lang="en-US" sz="3000" dirty="0"/>
              <a:t>Thou shalt call His name Jesus… (Matthew 1: 21) He shall save…</a:t>
            </a:r>
          </a:p>
          <a:p>
            <a:r>
              <a:rPr lang="en-US" sz="3000" dirty="0"/>
              <a:t>Christ</a:t>
            </a:r>
          </a:p>
          <a:p>
            <a:pPr lvl="1"/>
            <a:r>
              <a:rPr lang="en-US" sz="3000" dirty="0"/>
              <a:t>The Anointed One (John 17: 1-5)</a:t>
            </a:r>
          </a:p>
        </p:txBody>
      </p:sp>
    </p:spTree>
    <p:extLst>
      <p:ext uri="{BB962C8B-B14F-4D97-AF65-F5344CB8AC3E}">
        <p14:creationId xmlns:p14="http://schemas.microsoft.com/office/powerpoint/2010/main" val="426612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4999-7607-8048-8ED2-B680BFEA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14-18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9B686-60A9-2144-9C1E-9AD3F9E9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84960"/>
            <a:ext cx="11338560" cy="513651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Last week, we studied the “Word Became Flesh”</a:t>
            </a:r>
          </a:p>
          <a:p>
            <a:r>
              <a:rPr lang="en-US" dirty="0"/>
              <a:t>This week, we are going focus on “We Saw His Glory”</a:t>
            </a:r>
          </a:p>
          <a:p>
            <a:pPr lvl="1"/>
            <a:r>
              <a:rPr lang="en-US" dirty="0"/>
              <a:t>Things to remember</a:t>
            </a:r>
          </a:p>
          <a:p>
            <a:pPr lvl="2"/>
            <a:r>
              <a:rPr lang="en-US" dirty="0"/>
              <a:t>The Gospel of John is written primarily to the Church universal</a:t>
            </a:r>
          </a:p>
          <a:p>
            <a:pPr lvl="3"/>
            <a:r>
              <a:rPr lang="en-US" dirty="0"/>
              <a:t>In this Gospel narrative, Jesus is referred to over and over as “The Son of God”</a:t>
            </a:r>
          </a:p>
          <a:p>
            <a:pPr lvl="2"/>
            <a:r>
              <a:rPr lang="en-US" dirty="0"/>
              <a:t>John is absolutely “blown away” with the fact that ”God became man”</a:t>
            </a:r>
          </a:p>
          <a:p>
            <a:pPr lvl="3"/>
            <a:r>
              <a:rPr lang="en-US" dirty="0"/>
              <a:t>He is fixated on this essential truth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45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A487D-CFA4-054F-A82E-34B71E7D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14-18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4F82E-9688-484C-BFEA-88EF0B063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02080"/>
            <a:ext cx="11338560" cy="531939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Note the similar language used in I John 1:1</a:t>
            </a:r>
          </a:p>
          <a:p>
            <a:pPr lvl="1"/>
            <a:r>
              <a:rPr lang="en-US" dirty="0"/>
              <a:t>“What was from the beginning”</a:t>
            </a:r>
          </a:p>
          <a:p>
            <a:pPr lvl="2"/>
            <a:r>
              <a:rPr lang="en-US" dirty="0"/>
              <a:t>We have heard</a:t>
            </a:r>
          </a:p>
          <a:p>
            <a:pPr lvl="2"/>
            <a:r>
              <a:rPr lang="en-US" dirty="0"/>
              <a:t>We have seen</a:t>
            </a:r>
          </a:p>
          <a:p>
            <a:pPr lvl="2"/>
            <a:r>
              <a:rPr lang="en-US" dirty="0"/>
              <a:t>We have touched with our hands</a:t>
            </a:r>
          </a:p>
          <a:p>
            <a:pPr lvl="1"/>
            <a:r>
              <a:rPr lang="en-US" dirty="0"/>
              <a:t>“The Word of Life” (note John 1: 4-5)</a:t>
            </a:r>
          </a:p>
          <a:p>
            <a:r>
              <a:rPr lang="en-US" dirty="0"/>
              <a:t>All this is captured for us again in Vs 14</a:t>
            </a:r>
          </a:p>
          <a:p>
            <a:pPr lvl="1"/>
            <a:r>
              <a:rPr lang="en-US" dirty="0"/>
              <a:t>“We saw His glory”</a:t>
            </a:r>
          </a:p>
          <a:p>
            <a:r>
              <a:rPr lang="en-US" dirty="0"/>
              <a:t>I John 2: 22-23</a:t>
            </a:r>
          </a:p>
          <a:p>
            <a:pPr lvl="1"/>
            <a:r>
              <a:rPr lang="en-US" dirty="0"/>
              <a:t>John emphatically defends the truth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BA3F-69C4-0E4B-B199-2E79C580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14-18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AD40A-505C-7A4E-B911-33263D8A7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Anyone who denies that Jesus is God in the flesh is an “antichrist”</a:t>
            </a:r>
          </a:p>
          <a:p>
            <a:pPr lvl="1"/>
            <a:r>
              <a:rPr lang="en-US" dirty="0"/>
              <a:t>II John 7</a:t>
            </a:r>
          </a:p>
          <a:p>
            <a:pPr lvl="1"/>
            <a:r>
              <a:rPr lang="en-US" dirty="0"/>
              <a:t>Again John declares an essential doctrine for the Christian</a:t>
            </a:r>
          </a:p>
          <a:p>
            <a:pPr lvl="2"/>
            <a:r>
              <a:rPr lang="en-US" dirty="0"/>
              <a:t>I John 5: 1</a:t>
            </a:r>
          </a:p>
          <a:p>
            <a:pPr lvl="2"/>
            <a:r>
              <a:rPr lang="en-US" dirty="0"/>
              <a:t>I John 5: 4-5</a:t>
            </a:r>
          </a:p>
          <a:p>
            <a:r>
              <a:rPr lang="en-US" dirty="0"/>
              <a:t>Essential truth for every believer</a:t>
            </a:r>
          </a:p>
          <a:p>
            <a:pPr lvl="1"/>
            <a:r>
              <a:rPr lang="en-US" dirty="0"/>
              <a:t>Eternal God united Himself with His created humanity never to be separated again</a:t>
            </a:r>
          </a:p>
          <a:p>
            <a:pPr lvl="2"/>
            <a:r>
              <a:rPr lang="en-US" dirty="0"/>
              <a:t>John 1: 29; Revelation 5: 1-10</a:t>
            </a:r>
          </a:p>
        </p:txBody>
      </p:sp>
    </p:spTree>
    <p:extLst>
      <p:ext uri="{BB962C8B-B14F-4D97-AF65-F5344CB8AC3E}">
        <p14:creationId xmlns:p14="http://schemas.microsoft.com/office/powerpoint/2010/main" val="338630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5C7E-2207-584A-B6EF-06ABF915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14-18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181C2-3016-6441-9EDE-716A3E6BB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Oh but He wasn’t fully man?</a:t>
            </a:r>
          </a:p>
          <a:p>
            <a:pPr lvl="1"/>
            <a:r>
              <a:rPr lang="en-US" dirty="0"/>
              <a:t>Questions?</a:t>
            </a:r>
          </a:p>
          <a:p>
            <a:pPr lvl="2"/>
            <a:r>
              <a:rPr lang="en-US" dirty="0"/>
              <a:t>Can man be tempted?</a:t>
            </a:r>
          </a:p>
          <a:p>
            <a:pPr lvl="2"/>
            <a:r>
              <a:rPr lang="en-US" dirty="0"/>
              <a:t>Can man be tired?</a:t>
            </a:r>
          </a:p>
          <a:p>
            <a:pPr lvl="2"/>
            <a:r>
              <a:rPr lang="en-US" dirty="0"/>
              <a:t>Can man be hungry?</a:t>
            </a:r>
          </a:p>
          <a:p>
            <a:pPr lvl="2"/>
            <a:r>
              <a:rPr lang="en-US" dirty="0"/>
              <a:t>Can man be thirsty?</a:t>
            </a:r>
          </a:p>
          <a:p>
            <a:pPr lvl="2"/>
            <a:r>
              <a:rPr lang="en-US" dirty="0"/>
              <a:t>Can man die?</a:t>
            </a:r>
          </a:p>
          <a:p>
            <a:r>
              <a:rPr lang="en-US" dirty="0"/>
              <a:t>Hebrews 4: 15-16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5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675B-6360-B943-8D5A-E3A46A22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14-18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79357-E0F7-BA4D-AA29-6E8AF8C64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John 1: 14… ”we beheld His glory” (KJV)</a:t>
            </a:r>
          </a:p>
          <a:p>
            <a:r>
              <a:rPr lang="en-US" dirty="0"/>
              <a:t>Exodus 33: 18-23</a:t>
            </a:r>
          </a:p>
          <a:p>
            <a:pPr lvl="1"/>
            <a:r>
              <a:rPr lang="en-US" dirty="0"/>
              <a:t>Moses desires to “see” His (God’s) glory in its fullness</a:t>
            </a:r>
          </a:p>
          <a:p>
            <a:pPr lvl="2"/>
            <a:r>
              <a:rPr lang="en-US" dirty="0"/>
              <a:t>Exodus 33: 20… no man can do this</a:t>
            </a:r>
          </a:p>
          <a:p>
            <a:pPr lvl="2"/>
            <a:r>
              <a:rPr lang="en-US" dirty="0"/>
              <a:t>“I will hide you in the cleft of the Rock”</a:t>
            </a:r>
          </a:p>
          <a:p>
            <a:pPr lvl="2"/>
            <a:r>
              <a:rPr lang="en-US" dirty="0"/>
              <a:t>You can view the afterglow of My Glory</a:t>
            </a:r>
          </a:p>
          <a:p>
            <a:r>
              <a:rPr lang="en-US" dirty="0"/>
              <a:t>Matthew 17: 1-2</a:t>
            </a:r>
          </a:p>
          <a:p>
            <a:pPr lvl="1"/>
            <a:r>
              <a:rPr lang="en-US" dirty="0"/>
              <a:t>Transfiguration….was that it?</a:t>
            </a:r>
          </a:p>
          <a:p>
            <a:pPr lvl="1"/>
            <a:r>
              <a:rPr lang="en-US" dirty="0"/>
              <a:t>Exodus 33: 19; Exodus 34: 6-7</a:t>
            </a:r>
          </a:p>
        </p:txBody>
      </p:sp>
    </p:spTree>
    <p:extLst>
      <p:ext uri="{BB962C8B-B14F-4D97-AF65-F5344CB8AC3E}">
        <p14:creationId xmlns:p14="http://schemas.microsoft.com/office/powerpoint/2010/main" val="4985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5A42-A3FD-D544-8FCB-86080ACD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14-18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67832-4160-694D-B1EA-87A478FEC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93520"/>
            <a:ext cx="11338560" cy="522795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Note the two aspects of His Glory</a:t>
            </a:r>
          </a:p>
          <a:p>
            <a:pPr lvl="1"/>
            <a:r>
              <a:rPr lang="en-US" dirty="0"/>
              <a:t>Exodus 34: 6b-7a</a:t>
            </a:r>
          </a:p>
          <a:p>
            <a:pPr lvl="1"/>
            <a:r>
              <a:rPr lang="en-US" dirty="0"/>
              <a:t>Exodus 34: 7b</a:t>
            </a:r>
          </a:p>
          <a:p>
            <a:r>
              <a:rPr lang="en-US" dirty="0"/>
              <a:t>Note the aspects of the first part</a:t>
            </a:r>
          </a:p>
          <a:p>
            <a:pPr lvl="1"/>
            <a:r>
              <a:rPr lang="en-US" dirty="0"/>
              <a:t>Woman at the well</a:t>
            </a:r>
          </a:p>
          <a:p>
            <a:pPr lvl="1"/>
            <a:r>
              <a:rPr lang="en-US" dirty="0"/>
              <a:t>Woman with the issue of blood</a:t>
            </a:r>
          </a:p>
          <a:p>
            <a:pPr lvl="1"/>
            <a:r>
              <a:rPr lang="en-US" dirty="0"/>
              <a:t>Feeding of the 5 thousand</a:t>
            </a:r>
          </a:p>
          <a:p>
            <a:pPr lvl="1"/>
            <a:r>
              <a:rPr lang="en-US" dirty="0"/>
              <a:t>Healing of the lepers</a:t>
            </a:r>
          </a:p>
          <a:p>
            <a:pPr lvl="1"/>
            <a:r>
              <a:rPr lang="en-US" dirty="0"/>
              <a:t>Raising of Jairus daughter</a:t>
            </a:r>
          </a:p>
          <a:p>
            <a:pPr lvl="1"/>
            <a:r>
              <a:rPr lang="en-US" dirty="0"/>
              <a:t>Zacchaeus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A8B27-A164-5043-B4E0-FC85DBA2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14-18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0A361-B607-8D4D-9597-7F99AF265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Healing of Bartimaeus</a:t>
            </a:r>
          </a:p>
          <a:p>
            <a:r>
              <a:rPr lang="en-US" dirty="0"/>
              <a:t>Storm on the sea of Galilee</a:t>
            </a:r>
          </a:p>
          <a:p>
            <a:pPr lvl="1"/>
            <a:r>
              <a:rPr lang="en-US" dirty="0"/>
              <a:t>Lord don’t You care if we die?</a:t>
            </a:r>
          </a:p>
          <a:p>
            <a:pPr lvl="2"/>
            <a:r>
              <a:rPr lang="en-US" dirty="0"/>
              <a:t>He rebuked the wind and waves</a:t>
            </a:r>
          </a:p>
          <a:p>
            <a:pPr lvl="2"/>
            <a:r>
              <a:rPr lang="en-US" dirty="0"/>
              <a:t>What manner of man is this?</a:t>
            </a:r>
          </a:p>
          <a:p>
            <a:r>
              <a:rPr lang="en-US" dirty="0"/>
              <a:t>Tenderness with Thomas</a:t>
            </a:r>
          </a:p>
          <a:p>
            <a:pPr lvl="1"/>
            <a:r>
              <a:rPr lang="en-US" dirty="0"/>
              <a:t>Showing His hands, feet and side (John 20)</a:t>
            </a:r>
          </a:p>
          <a:p>
            <a:r>
              <a:rPr lang="en-US" dirty="0"/>
              <a:t>Restoring of Peter (John 21)</a:t>
            </a:r>
          </a:p>
          <a:p>
            <a:r>
              <a:rPr lang="en-US" dirty="0"/>
              <a:t>Revelation 22: 17… “Come. Let the one who is thirsty come; let the one who wishes to take the water of life without cost”</a:t>
            </a:r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4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D351-C4A6-C949-8ADE-4DF3F90ED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14-18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5BD07-F044-D141-9E8F-4A0E9A2A3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Second part of His Glory</a:t>
            </a:r>
          </a:p>
          <a:p>
            <a:pPr lvl="1"/>
            <a:r>
              <a:rPr lang="en-US" dirty="0"/>
              <a:t>Exodus 34: 7… “He will by no means leave the guilty unpunished”</a:t>
            </a:r>
          </a:p>
          <a:p>
            <a:r>
              <a:rPr lang="en-US" dirty="0"/>
              <a:t>Matthew 23: 13-36</a:t>
            </a:r>
          </a:p>
          <a:p>
            <a:pPr lvl="1"/>
            <a:r>
              <a:rPr lang="en-US" dirty="0"/>
              <a:t>Eight woes</a:t>
            </a:r>
          </a:p>
          <a:p>
            <a:pPr lvl="2"/>
            <a:r>
              <a:rPr lang="en-US" dirty="0"/>
              <a:t>To the Pastors, Bible teachers and Hypocrites</a:t>
            </a:r>
          </a:p>
          <a:p>
            <a:pPr lvl="3"/>
            <a:r>
              <a:rPr lang="en-US" dirty="0"/>
              <a:t>Those who say one thing and do another</a:t>
            </a:r>
          </a:p>
          <a:p>
            <a:pPr lvl="1"/>
            <a:r>
              <a:rPr lang="en-US" dirty="0"/>
              <a:t>Matthew 18: 6… cause one of My little ones to stumble… better if a millstone…</a:t>
            </a:r>
          </a:p>
          <a:p>
            <a:pPr lvl="1"/>
            <a:r>
              <a:rPr lang="en-US" dirty="0"/>
              <a:t>Revelation 6: 15-17</a:t>
            </a:r>
          </a:p>
        </p:txBody>
      </p:sp>
    </p:spTree>
    <p:extLst>
      <p:ext uri="{BB962C8B-B14F-4D97-AF65-F5344CB8AC3E}">
        <p14:creationId xmlns:p14="http://schemas.microsoft.com/office/powerpoint/2010/main" val="285132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713</Words>
  <Application>Microsoft Office PowerPoint</Application>
  <PresentationFormat>Widescreen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John 1: 14-18</vt:lpstr>
      <vt:lpstr>John 1: 14-18</vt:lpstr>
      <vt:lpstr>John 1: 14-18</vt:lpstr>
      <vt:lpstr>John 1: 14-18</vt:lpstr>
      <vt:lpstr>John 1: 14-18</vt:lpstr>
      <vt:lpstr>John 1: 14-18</vt:lpstr>
      <vt:lpstr>John 1: 14-18</vt:lpstr>
      <vt:lpstr>John 1: 14-18</vt:lpstr>
      <vt:lpstr>John 1: 14-18</vt:lpstr>
      <vt:lpstr>John 1: 14-18</vt:lpstr>
      <vt:lpstr>John 1: 14-18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37</cp:revision>
  <dcterms:created xsi:type="dcterms:W3CDTF">2019-12-16T14:17:55Z</dcterms:created>
  <dcterms:modified xsi:type="dcterms:W3CDTF">2022-02-16T20:26:10Z</dcterms:modified>
</cp:coreProperties>
</file>