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9" r:id="rId8"/>
    <p:sldId id="285" r:id="rId9"/>
    <p:sldId id="290" r:id="rId10"/>
    <p:sldId id="286" r:id="rId11"/>
    <p:sldId id="287" r:id="rId12"/>
    <p:sldId id="288" r:id="rId13"/>
    <p:sldId id="291" r:id="rId14"/>
    <p:sldId id="292" r:id="rId15"/>
    <p:sldId id="29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4" r:id="rId25"/>
    <p:sldId id="257" r:id="rId26"/>
    <p:sldId id="258" r:id="rId27"/>
    <p:sldId id="259" r:id="rId28"/>
    <p:sldId id="260" r:id="rId29"/>
    <p:sldId id="261" r:id="rId30"/>
    <p:sldId id="263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857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38EA-BD2A-6D4E-8143-0FA63780A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B8E18-4618-8D40-A865-983FF4D1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38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7F4B-6EFB-C349-96BD-DBBFD6FF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57D12-109F-F64B-A2BE-454AAA5D1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2F97-65DA-D140-961D-3EA02B30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87ED-6F83-2542-A848-88B4B901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7145A-0818-A84D-8B2F-CD7833CF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1FEFC-F937-8444-AA13-100948420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C7700-CC50-7E4E-872F-2A1358D06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8CB60-81E9-9D49-9DC2-A8AA2AB8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2CD47-7170-774D-B945-ED09A8E7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04E61-1009-3149-9A6B-827796AA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4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FE8C-0517-154E-AB23-C3F011EF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65125"/>
            <a:ext cx="11338560" cy="1491440"/>
          </a:xfrm>
        </p:spPr>
        <p:txBody>
          <a:bodyPr vert="horz" anchor="ctr" anchorCtr="1">
            <a:normAutofit/>
          </a:bodyPr>
          <a:lstStyle>
            <a:lvl1pPr>
              <a:defRPr sz="48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45DE-A1F8-9C46-9068-B0665D72A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1825625"/>
            <a:ext cx="11338560" cy="4895850"/>
          </a:xfrm>
        </p:spPr>
        <p:txBody>
          <a:bodyPr>
            <a:normAutofit/>
          </a:bodyPr>
          <a:lstStyle>
            <a:lvl1pPr>
              <a:defRPr sz="4800" baseline="0">
                <a:latin typeface="Calibri" panose="020F0502020204030204" pitchFamily="34" charset="0"/>
              </a:defRPr>
            </a:lvl1pPr>
            <a:lvl2pPr>
              <a:defRPr sz="4800" baseline="0">
                <a:latin typeface="Calibri" panose="020F0502020204030204" pitchFamily="34" charset="0"/>
              </a:defRPr>
            </a:lvl2pPr>
            <a:lvl3pPr>
              <a:defRPr sz="4800" baseline="0">
                <a:latin typeface="Calibri" panose="020F0502020204030204" pitchFamily="34" charset="0"/>
              </a:defRPr>
            </a:lvl3pPr>
            <a:lvl4pPr>
              <a:defRPr sz="4800" baseline="0">
                <a:latin typeface="Calibri" panose="020F0502020204030204" pitchFamily="34" charset="0"/>
              </a:defRPr>
            </a:lvl4pPr>
            <a:lvl5pPr>
              <a:defRPr sz="48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87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A430-36F2-BB4F-9D4D-49E48456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1454A-050D-9441-BBD9-2403C528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C8DA0-EECF-5A40-853C-86B40FFB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33FC0-5857-E84C-8052-1E18BAAD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9904-D180-5945-9C23-CA5853D8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0D67-29C7-6D41-AC5B-77F1A59B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5DAE-8D34-094E-B137-F044BE311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8DF3C-24A7-194C-9719-EEC383E64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6ECD-4237-DB41-BF86-391FFEB9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46401-5335-F640-8B7E-149DFCA8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92FBA-4459-9547-823B-FC175BE4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3A08-83C5-784B-82FD-AE60DB4F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09FE9-5219-364A-8818-727804B9A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BD5E1-469C-5E41-8A8E-AD922A024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A5281-B56F-EA43-B1D1-09BB8D9D0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62EC7-F406-9C4C-8932-C07EEF049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4202C-B141-A247-823D-9802CEDF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1857F-2D99-E14D-85B3-99AE824C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CCAE1-4458-7546-B64D-8C731730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4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C3AE-0723-BA4F-90DC-7D7064A0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2E83B-A1E5-F04E-A2C6-601B3C32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515D7-D4E8-DA48-947A-CBF8D610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6803B-B108-2048-9812-E71D4C4E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FF06F-6181-2D43-AE51-15BA9565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B3B8C-3C89-494D-981F-DAE75CCB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76BF4-D38F-B54C-881B-959BACB3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AF8C-77C6-714F-88A2-5C105520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7DC53-AC7F-AF41-A2F9-96F4D88F4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C0449-962F-AB45-A448-DF5A1B2D1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2E64A-13AE-AF44-9154-69164D9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A0CEF-2A62-EE4C-9218-80A30999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1C899-D296-2242-A6D6-16C26890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6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37E5-EAEB-B141-A6AF-09F1C1C3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2CE42-C5A3-D549-91C8-18645910F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85E8C-4DE5-2344-8A03-7BA05F03D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513D7-BFDF-674D-A94B-D73CC196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F1091-9C42-044F-A64C-DFAE8686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AA679-B163-8F47-ADAF-CF624CD3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2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597031-485C-5249-A80C-D91DC9EF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FF8E-B2F2-8F49-896D-25DA63BC2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7F46-49B2-9344-93D8-01A4F7F10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7163-93C9-6544-92A0-0B6ED591538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1FE8C-27A2-804A-9BDE-A4EAE1B6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2B8F9-601D-2342-A310-3738CFE68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954F-78DF-5348-99C5-FA51F4DF7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nd.com/2021/12/airlines-cancel-2500-flights-worldwide-travel-ordeal-continues/" TargetMode="External"/><Relationship Id="rId7" Type="http://schemas.openxmlformats.org/officeDocument/2006/relationships/hyperlink" Target="https://www.wnd.com/2022/01/college-students-face-uncertainty-schools-revert-remote-classes/" TargetMode="External"/><Relationship Id="rId2" Type="http://schemas.openxmlformats.org/officeDocument/2006/relationships/hyperlink" Target="https://www.wnd.com/2022/01/china-hoards-half-world-grain-reserve-prepares-fam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nd.com/2021/12/teens-now-offered-not-resuscitate-orders/" TargetMode="External"/><Relationship Id="rId5" Type="http://schemas.openxmlformats.org/officeDocument/2006/relationships/hyperlink" Target="https://www.wnd.com/2021/12/many-u-s-shoppers-racked-debt-holiday-season/" TargetMode="External"/><Relationship Id="rId4" Type="http://schemas.openxmlformats.org/officeDocument/2006/relationships/hyperlink" Target="https://www.wnd.com/2021/12/san-franciscans-speak-crime-city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nd.com/2021/12/top-health-official-misled-parents-scare-vaccinating-kids/" TargetMode="External"/><Relationship Id="rId2" Type="http://schemas.openxmlformats.org/officeDocument/2006/relationships/hyperlink" Target="https://www.wnd.com/2021/12/new-state-law-orders-insurers-fund-body-mutila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04DF-7DB3-A842-AD6F-CE952048D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Matthew 6: 25</a:t>
            </a:r>
            <a:br>
              <a:rPr lang="en-US" dirty="0"/>
            </a:br>
            <a:r>
              <a:rPr lang="en-US" dirty="0"/>
              <a:t>Psalm 27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64764-271E-664C-8BC1-F6F0A3329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Viewing the New Year from a Christian perspective</a:t>
            </a:r>
          </a:p>
        </p:txBody>
      </p:sp>
    </p:spTree>
    <p:extLst>
      <p:ext uri="{BB962C8B-B14F-4D97-AF65-F5344CB8AC3E}">
        <p14:creationId xmlns:p14="http://schemas.microsoft.com/office/powerpoint/2010/main" val="143672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8B27-A164-5043-B4E0-FC85DBA2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97829-AB45-1048-8838-53CB1746E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1600200"/>
            <a:ext cx="11338560" cy="51212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Matthew 6: 31</a:t>
            </a:r>
          </a:p>
          <a:p>
            <a:pPr lvl="1"/>
            <a:r>
              <a:rPr lang="en-US" dirty="0"/>
              <a:t>What will we eat?</a:t>
            </a:r>
          </a:p>
          <a:p>
            <a:pPr lvl="2"/>
            <a:r>
              <a:rPr lang="en-US" dirty="0"/>
              <a:t>For the Gentiles eagerly seek?</a:t>
            </a:r>
          </a:p>
          <a:p>
            <a:pPr lvl="3"/>
            <a:r>
              <a:rPr lang="en-US" dirty="0"/>
              <a:t>People outside the kingdom of God</a:t>
            </a:r>
          </a:p>
          <a:p>
            <a:pPr lvl="3"/>
            <a:r>
              <a:rPr lang="en-US" dirty="0"/>
              <a:t>This is what they live for</a:t>
            </a:r>
          </a:p>
          <a:p>
            <a:pPr lvl="3"/>
            <a:r>
              <a:rPr lang="en-US" dirty="0"/>
              <a:t>This is where they put all their energy</a:t>
            </a:r>
          </a:p>
          <a:p>
            <a:pPr lvl="3"/>
            <a:r>
              <a:rPr lang="en-US" dirty="0"/>
              <a:t>This is the entire focus of their life</a:t>
            </a:r>
          </a:p>
          <a:p>
            <a:pPr lvl="4"/>
            <a:r>
              <a:rPr lang="en-US" dirty="0"/>
              <a:t>Material things…</a:t>
            </a:r>
          </a:p>
          <a:p>
            <a:pPr lvl="4"/>
            <a:r>
              <a:rPr lang="en-US" dirty="0"/>
              <a:t>They have no external help…</a:t>
            </a:r>
          </a:p>
          <a:p>
            <a:pPr lvl="4"/>
            <a:r>
              <a:rPr lang="en-US" dirty="0"/>
              <a:t>Who can they cry out to?</a:t>
            </a:r>
          </a:p>
          <a:p>
            <a:pPr lvl="4"/>
            <a:r>
              <a:rPr lang="en-US" dirty="0"/>
              <a:t>They are their own saviors…</a:t>
            </a:r>
          </a:p>
        </p:txBody>
      </p:sp>
    </p:spTree>
    <p:extLst>
      <p:ext uri="{BB962C8B-B14F-4D97-AF65-F5344CB8AC3E}">
        <p14:creationId xmlns:p14="http://schemas.microsoft.com/office/powerpoint/2010/main" val="29348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D351-C4A6-C949-8ADE-4DF3F90E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5BD07-F044-D141-9E8F-4A0E9A2A3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Matthew 6: 33-34… But seek first?</a:t>
            </a:r>
          </a:p>
          <a:p>
            <a:pPr lvl="1"/>
            <a:r>
              <a:rPr lang="en-US" dirty="0"/>
              <a:t>And do not worry about tomorrow</a:t>
            </a:r>
          </a:p>
          <a:p>
            <a:r>
              <a:rPr lang="en-US" dirty="0"/>
              <a:t>How do I do that?</a:t>
            </a:r>
          </a:p>
          <a:p>
            <a:pPr lvl="1"/>
            <a:r>
              <a:rPr lang="en-US" dirty="0"/>
              <a:t>Psalm 27</a:t>
            </a:r>
          </a:p>
          <a:p>
            <a:pPr lvl="2"/>
            <a:r>
              <a:rPr lang="en-US" dirty="0"/>
              <a:t>Psalm 27: 1-3</a:t>
            </a:r>
          </a:p>
          <a:p>
            <a:pPr lvl="2"/>
            <a:r>
              <a:rPr lang="en-US" dirty="0"/>
              <a:t>Foundation is laid for life</a:t>
            </a:r>
          </a:p>
          <a:p>
            <a:pPr lvl="2"/>
            <a:r>
              <a:rPr lang="en-US" dirty="0"/>
              <a:t>The Lord is!!!!!</a:t>
            </a:r>
          </a:p>
          <a:p>
            <a:pPr lvl="3"/>
            <a:r>
              <a:rPr lang="en-US" dirty="0"/>
              <a:t>My light and salvation</a:t>
            </a:r>
          </a:p>
          <a:p>
            <a:pPr lvl="3"/>
            <a:r>
              <a:rPr lang="en-US" dirty="0"/>
              <a:t>He is my Way Show-er</a:t>
            </a:r>
          </a:p>
          <a:p>
            <a:pPr lvl="3"/>
            <a:r>
              <a:rPr lang="en-US" dirty="0"/>
              <a:t>He is my only Redeemer</a:t>
            </a:r>
          </a:p>
        </p:txBody>
      </p:sp>
    </p:spTree>
    <p:extLst>
      <p:ext uri="{BB962C8B-B14F-4D97-AF65-F5344CB8AC3E}">
        <p14:creationId xmlns:p14="http://schemas.microsoft.com/office/powerpoint/2010/main" val="406379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8F93-44B7-D04C-B775-9D446B0C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D8F42-8F04-444A-B775-1FB11AFA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Psalm 27: 4</a:t>
            </a:r>
          </a:p>
          <a:p>
            <a:pPr lvl="1"/>
            <a:r>
              <a:rPr lang="en-US" dirty="0"/>
              <a:t>The Christian’s New Year resolution</a:t>
            </a:r>
          </a:p>
          <a:p>
            <a:pPr lvl="2"/>
            <a:r>
              <a:rPr lang="en-US" dirty="0"/>
              <a:t>One thing I have asked</a:t>
            </a:r>
          </a:p>
          <a:p>
            <a:pPr lvl="3"/>
            <a:r>
              <a:rPr lang="en-US" dirty="0"/>
              <a:t>That I may dwell in the house of the Lord</a:t>
            </a:r>
          </a:p>
          <a:p>
            <a:pPr lvl="4"/>
            <a:r>
              <a:rPr lang="en-US" dirty="0"/>
              <a:t>I have asked for “Guest Rights”</a:t>
            </a:r>
          </a:p>
          <a:p>
            <a:pPr lvl="3"/>
            <a:r>
              <a:rPr lang="en-US" dirty="0"/>
              <a:t>I want an unbroken consciousness</a:t>
            </a:r>
          </a:p>
          <a:p>
            <a:pPr lvl="4"/>
            <a:r>
              <a:rPr lang="en-US" dirty="0"/>
              <a:t>Of the presence of God</a:t>
            </a:r>
          </a:p>
          <a:p>
            <a:pPr lvl="4"/>
            <a:r>
              <a:rPr lang="en-US" dirty="0"/>
              <a:t>Where?</a:t>
            </a:r>
          </a:p>
          <a:p>
            <a:pPr lvl="4"/>
            <a:r>
              <a:rPr lang="en-US" dirty="0"/>
              <a:t>In my home, in my truck, in my car</a:t>
            </a:r>
          </a:p>
          <a:p>
            <a:pPr lvl="4"/>
            <a:r>
              <a:rPr lang="en-US" dirty="0"/>
              <a:t>On my tractor, in my garage, in Walmart, in Menards, in the hospital, at the funeral home </a:t>
            </a:r>
          </a:p>
        </p:txBody>
      </p:sp>
    </p:spTree>
    <p:extLst>
      <p:ext uri="{BB962C8B-B14F-4D97-AF65-F5344CB8AC3E}">
        <p14:creationId xmlns:p14="http://schemas.microsoft.com/office/powerpoint/2010/main" val="22703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EBEA-559C-2944-9092-5CE138AD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81E3-996A-8942-8E31-13DDCCD83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1274618"/>
            <a:ext cx="11338560" cy="544685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Consider </a:t>
            </a:r>
          </a:p>
          <a:p>
            <a:pPr lvl="1"/>
            <a:r>
              <a:rPr lang="en-US" dirty="0"/>
              <a:t>How this would affect</a:t>
            </a:r>
          </a:p>
          <a:p>
            <a:pPr lvl="2"/>
            <a:r>
              <a:rPr lang="en-US" dirty="0"/>
              <a:t>Our language?</a:t>
            </a:r>
          </a:p>
          <a:p>
            <a:pPr lvl="2"/>
            <a:r>
              <a:rPr lang="en-US" dirty="0"/>
              <a:t>What we watch? </a:t>
            </a:r>
          </a:p>
          <a:p>
            <a:pPr lvl="2"/>
            <a:r>
              <a:rPr lang="en-US" dirty="0"/>
              <a:t>What we listen to?</a:t>
            </a:r>
          </a:p>
          <a:p>
            <a:pPr lvl="2"/>
            <a:r>
              <a:rPr lang="en-US" dirty="0"/>
              <a:t>How we treat others?</a:t>
            </a:r>
          </a:p>
          <a:p>
            <a:r>
              <a:rPr lang="en-US" dirty="0"/>
              <a:t>Note the attitude of the Psalmist</a:t>
            </a:r>
          </a:p>
          <a:p>
            <a:pPr lvl="1"/>
            <a:r>
              <a:rPr lang="en-US" dirty="0"/>
              <a:t>This is the primary focus of his life</a:t>
            </a:r>
          </a:p>
          <a:p>
            <a:pPr lvl="1"/>
            <a:r>
              <a:rPr lang="en-US" dirty="0"/>
              <a:t>This “ONE THING”</a:t>
            </a:r>
          </a:p>
          <a:p>
            <a:pPr lvl="2"/>
            <a:r>
              <a:rPr lang="en-US" dirty="0"/>
              <a:t>That is all I want… this unbroken consciousness of God’s presence</a:t>
            </a:r>
          </a:p>
        </p:txBody>
      </p:sp>
    </p:spTree>
    <p:extLst>
      <p:ext uri="{BB962C8B-B14F-4D97-AF65-F5344CB8AC3E}">
        <p14:creationId xmlns:p14="http://schemas.microsoft.com/office/powerpoint/2010/main" val="12846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7FB7-7495-6C4A-8778-D757C6AF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0EED-97F7-3D42-AD15-0C7AD2ABA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Note the use of the words “have” and ”shall”</a:t>
            </a:r>
          </a:p>
          <a:p>
            <a:pPr lvl="1"/>
            <a:r>
              <a:rPr lang="en-US" dirty="0"/>
              <a:t>“Have” is in the past tense</a:t>
            </a:r>
          </a:p>
          <a:p>
            <a:r>
              <a:rPr lang="en-US" dirty="0"/>
              <a:t>“Shall” is in the present tense</a:t>
            </a:r>
          </a:p>
          <a:p>
            <a:pPr lvl="1"/>
            <a:r>
              <a:rPr lang="en-US" dirty="0"/>
              <a:t>Seek His presence</a:t>
            </a:r>
          </a:p>
          <a:p>
            <a:pPr lvl="2"/>
            <a:r>
              <a:rPr lang="en-US" dirty="0"/>
              <a:t>All the days of my life</a:t>
            </a:r>
          </a:p>
          <a:p>
            <a:pPr lvl="2"/>
            <a:r>
              <a:rPr lang="en-US" dirty="0"/>
              <a:t>Not just on Sunday, Wednesday night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Ephesians 2: 17-19</a:t>
            </a:r>
          </a:p>
          <a:p>
            <a:pPr lvl="1"/>
            <a:r>
              <a:rPr lang="en-US" dirty="0"/>
              <a:t>You are of God’s household</a:t>
            </a:r>
          </a:p>
          <a:p>
            <a:pPr lvl="1"/>
            <a:r>
              <a:rPr lang="en-US" dirty="0"/>
              <a:t>Philippians 3: 13… This one thing I do… </a:t>
            </a:r>
            <a:r>
              <a:rPr lang="en-US" u="sng" dirty="0"/>
              <a:t>Forget what is behind and press on and on and on</a:t>
            </a:r>
          </a:p>
        </p:txBody>
      </p:sp>
    </p:spTree>
    <p:extLst>
      <p:ext uri="{BB962C8B-B14F-4D97-AF65-F5344CB8AC3E}">
        <p14:creationId xmlns:p14="http://schemas.microsoft.com/office/powerpoint/2010/main" val="23839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231C-E0D4-674D-801C-EA5651DA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B7FAE-4AE4-4C4C-BECB-C94C24BAE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One sad thing about ”guest rights”</a:t>
            </a:r>
          </a:p>
          <a:p>
            <a:pPr lvl="1"/>
            <a:r>
              <a:rPr lang="en-US" dirty="0"/>
              <a:t>The guest is free to leave at any time</a:t>
            </a:r>
          </a:p>
          <a:p>
            <a:r>
              <a:rPr lang="en-US" dirty="0"/>
              <a:t>Psalmist is saying</a:t>
            </a:r>
          </a:p>
          <a:p>
            <a:pPr lvl="1"/>
            <a:r>
              <a:rPr lang="en-US" dirty="0"/>
              <a:t>I know that I can leave</a:t>
            </a:r>
          </a:p>
          <a:p>
            <a:pPr lvl="1"/>
            <a:r>
              <a:rPr lang="en-US" dirty="0"/>
              <a:t>But I want to stay…</a:t>
            </a:r>
          </a:p>
          <a:p>
            <a:r>
              <a:rPr lang="en-US" dirty="0"/>
              <a:t>Old Westminster Catechism</a:t>
            </a:r>
          </a:p>
          <a:p>
            <a:pPr lvl="1"/>
            <a:r>
              <a:rPr lang="en-US" dirty="0"/>
              <a:t> What is the whole duty of man?</a:t>
            </a:r>
          </a:p>
          <a:p>
            <a:pPr lvl="1"/>
            <a:r>
              <a:rPr lang="en-US" dirty="0"/>
              <a:t>To glorify God and to enjoy His presence forever</a:t>
            </a:r>
          </a:p>
        </p:txBody>
      </p:sp>
    </p:spTree>
    <p:extLst>
      <p:ext uri="{BB962C8B-B14F-4D97-AF65-F5344CB8AC3E}">
        <p14:creationId xmlns:p14="http://schemas.microsoft.com/office/powerpoint/2010/main" val="2759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0E3A-8ACB-384C-B121-AEC3F027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in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2F54-D017-E54A-B5C0-A0010618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gift of Grace is Jesus my Redeemer</a:t>
            </a:r>
          </a:p>
          <a:p>
            <a:r>
              <a:rPr lang="en-US" dirty="0"/>
              <a:t>There is no more for heaven now to give</a:t>
            </a:r>
          </a:p>
          <a:p>
            <a:r>
              <a:rPr lang="en-US" dirty="0"/>
              <a:t>He is my joy  my righteousness and freedom</a:t>
            </a:r>
          </a:p>
          <a:p>
            <a:r>
              <a:rPr lang="en-US" dirty="0"/>
              <a:t>My steadfast love my deep and boundless peace</a:t>
            </a:r>
          </a:p>
        </p:txBody>
      </p:sp>
    </p:spTree>
    <p:extLst>
      <p:ext uri="{BB962C8B-B14F-4D97-AF65-F5344CB8AC3E}">
        <p14:creationId xmlns:p14="http://schemas.microsoft.com/office/powerpoint/2010/main" val="128160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46719-8731-3A4D-B3CB-323A5E1F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in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1164-9796-0D49-81F3-02DF7AE74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this I hold my hope is only Jesus</a:t>
            </a:r>
          </a:p>
          <a:p>
            <a:r>
              <a:rPr lang="en-US" dirty="0"/>
              <a:t>For my life is wholly bound to His</a:t>
            </a:r>
          </a:p>
          <a:p>
            <a:r>
              <a:rPr lang="en-US" dirty="0"/>
              <a:t>Oh how strange and divine I can sing all is mine</a:t>
            </a:r>
          </a:p>
          <a:p>
            <a:r>
              <a:rPr lang="en-US" dirty="0"/>
              <a:t>Yet not I but through Christ in me.</a:t>
            </a:r>
          </a:p>
        </p:txBody>
      </p:sp>
    </p:spTree>
    <p:extLst>
      <p:ext uri="{BB962C8B-B14F-4D97-AF65-F5344CB8AC3E}">
        <p14:creationId xmlns:p14="http://schemas.microsoft.com/office/powerpoint/2010/main" val="291703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A3E5-648E-924D-A192-F569FF4C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in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A6C2-BB43-A948-97B2-C1A3BB90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night is dark but I am not forsaken</a:t>
            </a:r>
          </a:p>
          <a:p>
            <a:r>
              <a:rPr lang="en-US" dirty="0"/>
              <a:t>For by my side the </a:t>
            </a:r>
            <a:r>
              <a:rPr lang="en-US" dirty="0" err="1"/>
              <a:t>Saviour</a:t>
            </a:r>
            <a:r>
              <a:rPr lang="en-US" dirty="0"/>
              <a:t> He will stay</a:t>
            </a:r>
          </a:p>
          <a:p>
            <a:r>
              <a:rPr lang="en-US" dirty="0"/>
              <a:t>I </a:t>
            </a:r>
            <a:r>
              <a:rPr lang="en-US" dirty="0" err="1"/>
              <a:t>labour</a:t>
            </a:r>
            <a:r>
              <a:rPr lang="en-US" dirty="0"/>
              <a:t> on in weakness and rejoicing</a:t>
            </a:r>
          </a:p>
          <a:p>
            <a:r>
              <a:rPr lang="en-US" dirty="0"/>
              <a:t>For in my need His power is displayed</a:t>
            </a:r>
          </a:p>
        </p:txBody>
      </p:sp>
    </p:spTree>
    <p:extLst>
      <p:ext uri="{BB962C8B-B14F-4D97-AF65-F5344CB8AC3E}">
        <p14:creationId xmlns:p14="http://schemas.microsoft.com/office/powerpoint/2010/main" val="131537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F5EC-E34A-2747-A06A-37A86BEC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in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3B93-7599-2149-A97C-229002F54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this I hold my Shepherd will defend me</a:t>
            </a:r>
          </a:p>
          <a:p>
            <a:r>
              <a:rPr lang="en-US" dirty="0"/>
              <a:t>Through the deepest valley He will lead</a:t>
            </a:r>
          </a:p>
          <a:p>
            <a:r>
              <a:rPr lang="en-US" dirty="0"/>
              <a:t>Oh the night has been won and I shall overcome</a:t>
            </a:r>
          </a:p>
          <a:p>
            <a:r>
              <a:rPr lang="en-US" dirty="0"/>
              <a:t>Yet not I but through Christ in me</a:t>
            </a:r>
          </a:p>
        </p:txBody>
      </p:sp>
    </p:spTree>
    <p:extLst>
      <p:ext uri="{BB962C8B-B14F-4D97-AF65-F5344CB8AC3E}">
        <p14:creationId xmlns:p14="http://schemas.microsoft.com/office/powerpoint/2010/main" val="189953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4999-7607-8048-8ED2-B680BFEA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B686-60A9-2144-9C1E-9AD3F9E9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1584960"/>
            <a:ext cx="11338560" cy="5136515"/>
          </a:xfrm>
        </p:spPr>
        <p:txBody>
          <a:bodyPr>
            <a:normAutofit/>
          </a:bodyPr>
          <a:lstStyle/>
          <a:p>
            <a:r>
              <a:rPr lang="en-US" dirty="0"/>
              <a:t>New Year</a:t>
            </a:r>
          </a:p>
          <a:p>
            <a:pPr lvl="1"/>
            <a:r>
              <a:rPr lang="en-US" dirty="0"/>
              <a:t>A very confusing Holiday</a:t>
            </a:r>
          </a:p>
          <a:p>
            <a:pPr lvl="2"/>
            <a:r>
              <a:rPr lang="en-US" dirty="0"/>
              <a:t>60 million people will die this coming year</a:t>
            </a:r>
          </a:p>
          <a:p>
            <a:pPr lvl="2"/>
            <a:r>
              <a:rPr lang="en-US" dirty="0"/>
              <a:t>15,000 children will die very day</a:t>
            </a:r>
          </a:p>
          <a:p>
            <a:pPr lvl="2"/>
            <a:r>
              <a:rPr lang="en-US" dirty="0"/>
              <a:t>4,000 people die from highway accidents every year</a:t>
            </a:r>
          </a:p>
        </p:txBody>
      </p:sp>
    </p:spTree>
    <p:extLst>
      <p:ext uri="{BB962C8B-B14F-4D97-AF65-F5344CB8AC3E}">
        <p14:creationId xmlns:p14="http://schemas.microsoft.com/office/powerpoint/2010/main" val="193811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0777-8ACB-5E46-A127-F6028561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in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CD601-851D-3944-95AC-BCDE0783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fate I dread I know I am forgiven</a:t>
            </a:r>
          </a:p>
          <a:p>
            <a:r>
              <a:rPr lang="en-US" dirty="0"/>
              <a:t>The future sure the price it has been paid</a:t>
            </a:r>
          </a:p>
          <a:p>
            <a:r>
              <a:rPr lang="en-US" dirty="0"/>
              <a:t>For Jesus bled and suffered for my pardon</a:t>
            </a:r>
          </a:p>
          <a:p>
            <a:r>
              <a:rPr lang="en-US" dirty="0"/>
              <a:t>And He was raised to overthrow the grave</a:t>
            </a:r>
          </a:p>
        </p:txBody>
      </p:sp>
    </p:spTree>
    <p:extLst>
      <p:ext uri="{BB962C8B-B14F-4D97-AF65-F5344CB8AC3E}">
        <p14:creationId xmlns:p14="http://schemas.microsoft.com/office/powerpoint/2010/main" val="277888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EDF8-6EEB-C447-AB5D-3B3C6B36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in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DEE4-2C7F-B747-A762-6EC79A2EE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this I hold my sin has been defeated</a:t>
            </a:r>
          </a:p>
          <a:p>
            <a:r>
              <a:rPr lang="en-US" dirty="0"/>
              <a:t>Jesus now and ever is my plea</a:t>
            </a:r>
          </a:p>
          <a:p>
            <a:r>
              <a:rPr lang="en-US" dirty="0"/>
              <a:t>Oh the chains are released I can sing I am free</a:t>
            </a:r>
          </a:p>
          <a:p>
            <a:r>
              <a:rPr lang="en-US" dirty="0"/>
              <a:t>Yet not I but through Christ in me</a:t>
            </a:r>
          </a:p>
        </p:txBody>
      </p:sp>
    </p:spTree>
    <p:extLst>
      <p:ext uri="{BB962C8B-B14F-4D97-AF65-F5344CB8AC3E}">
        <p14:creationId xmlns:p14="http://schemas.microsoft.com/office/powerpoint/2010/main" val="119686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0811-8FBF-2F4D-9A85-CEF36CC7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in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BF03-EDB7-434E-9240-FAD456C0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every breath I long to follow Jesus</a:t>
            </a:r>
          </a:p>
          <a:p>
            <a:r>
              <a:rPr lang="en-US" dirty="0"/>
              <a:t>For He has said that He will bring me home</a:t>
            </a:r>
          </a:p>
          <a:p>
            <a:r>
              <a:rPr lang="en-US" dirty="0"/>
              <a:t>And day by day I know He will renew me</a:t>
            </a:r>
          </a:p>
          <a:p>
            <a:r>
              <a:rPr lang="en-US" dirty="0"/>
              <a:t>Until I stand with joy before the throne</a:t>
            </a:r>
          </a:p>
        </p:txBody>
      </p:sp>
    </p:spTree>
    <p:extLst>
      <p:ext uri="{BB962C8B-B14F-4D97-AF65-F5344CB8AC3E}">
        <p14:creationId xmlns:p14="http://schemas.microsoft.com/office/powerpoint/2010/main" val="350605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726F-E63B-DD43-9CC3-3BED880F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in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8DB76-DB98-E04D-806F-11C98E029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this I hold my hope is only Jesus</a:t>
            </a:r>
          </a:p>
          <a:p>
            <a:r>
              <a:rPr lang="en-US" dirty="0"/>
              <a:t>All the glory evermore to Him</a:t>
            </a:r>
          </a:p>
          <a:p>
            <a:r>
              <a:rPr lang="en-US" dirty="0"/>
              <a:t>When the race is complete</a:t>
            </a:r>
          </a:p>
          <a:p>
            <a:r>
              <a:rPr lang="en-US" dirty="0"/>
              <a:t>Still my lips shall repeat</a:t>
            </a:r>
          </a:p>
          <a:p>
            <a:r>
              <a:rPr lang="en-US" dirty="0"/>
              <a:t>Yet not I but through Christ in me (2X)</a:t>
            </a:r>
          </a:p>
          <a:p>
            <a:r>
              <a:rPr lang="en-US" dirty="0"/>
              <a:t>To this I hold my hope is only Jesus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04DF-7DB3-A842-AD6F-CE952048D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Psalm 42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64764-271E-664C-8BC1-F6F0A3329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 The Deer </a:t>
            </a:r>
          </a:p>
        </p:txBody>
      </p:sp>
    </p:spTree>
    <p:extLst>
      <p:ext uri="{BB962C8B-B14F-4D97-AF65-F5344CB8AC3E}">
        <p14:creationId xmlns:p14="http://schemas.microsoft.com/office/powerpoint/2010/main" val="229899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FEC8-BA50-CA44-A63C-9DD91446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DE50-3A89-FC40-8323-BE8634DD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deer pants for the water</a:t>
            </a:r>
          </a:p>
          <a:p>
            <a:r>
              <a:rPr lang="en-US" dirty="0"/>
              <a:t>So my soul pants for You</a:t>
            </a:r>
          </a:p>
          <a:p>
            <a:r>
              <a:rPr lang="en-US" dirty="0"/>
              <a:t>All my tears have been my fodder</a:t>
            </a:r>
          </a:p>
          <a:p>
            <a:r>
              <a:rPr lang="en-US" dirty="0"/>
              <a:t>Day and night my only food</a:t>
            </a:r>
          </a:p>
        </p:txBody>
      </p:sp>
    </p:spTree>
    <p:extLst>
      <p:ext uri="{BB962C8B-B14F-4D97-AF65-F5344CB8AC3E}">
        <p14:creationId xmlns:p14="http://schemas.microsoft.com/office/powerpoint/2010/main" val="2783115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918F-EA2A-5F47-9361-D1F20940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67A27-9ED4-D14D-8AD3-05EEF8641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Oh my soul you feel forgotten</a:t>
            </a:r>
          </a:p>
          <a:p>
            <a:r>
              <a:rPr lang="en-US" dirty="0"/>
              <a:t>Put your hope in Christ alone</a:t>
            </a:r>
          </a:p>
          <a:p>
            <a:r>
              <a:rPr lang="en-US" dirty="0"/>
              <a:t>As the deer longs for the water</a:t>
            </a:r>
          </a:p>
          <a:p>
            <a:r>
              <a:rPr lang="en-US" dirty="0"/>
              <a:t>So my soul longs to be whole</a:t>
            </a:r>
          </a:p>
        </p:txBody>
      </p:sp>
    </p:spTree>
    <p:extLst>
      <p:ext uri="{BB962C8B-B14F-4D97-AF65-F5344CB8AC3E}">
        <p14:creationId xmlns:p14="http://schemas.microsoft.com/office/powerpoint/2010/main" val="336611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E141-E84F-AE40-95D7-CCD139A7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A801E-C38B-FE41-8B10-49CEF800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Thou Fount of living water</a:t>
            </a:r>
          </a:p>
          <a:p>
            <a:r>
              <a:rPr lang="en-US" dirty="0"/>
              <a:t>Tune my heart to bless your name</a:t>
            </a:r>
          </a:p>
          <a:p>
            <a:r>
              <a:rPr lang="en-US" dirty="0"/>
              <a:t>Streams of trouble never ceasing</a:t>
            </a:r>
          </a:p>
          <a:p>
            <a:r>
              <a:rPr lang="en-US" dirty="0"/>
              <a:t>Call for songs of loudest praise</a:t>
            </a:r>
          </a:p>
        </p:txBody>
      </p:sp>
    </p:spTree>
    <p:extLst>
      <p:ext uri="{BB962C8B-B14F-4D97-AF65-F5344CB8AC3E}">
        <p14:creationId xmlns:p14="http://schemas.microsoft.com/office/powerpoint/2010/main" val="347456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BD12-6D38-2944-B336-78494F84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64A67-D8E3-984E-A988-54A1F10F0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deep cries out for answers</a:t>
            </a:r>
          </a:p>
          <a:p>
            <a:r>
              <a:rPr lang="en-US" dirty="0"/>
              <a:t>As your waves crash over me</a:t>
            </a:r>
          </a:p>
          <a:p>
            <a:r>
              <a:rPr lang="en-US" dirty="0"/>
              <a:t>Let your goodness like a fetter</a:t>
            </a:r>
          </a:p>
          <a:p>
            <a:r>
              <a:rPr lang="en-US" dirty="0"/>
              <a:t>Bind my broken heart to Thee</a:t>
            </a:r>
          </a:p>
        </p:txBody>
      </p:sp>
    </p:spTree>
    <p:extLst>
      <p:ext uri="{BB962C8B-B14F-4D97-AF65-F5344CB8AC3E}">
        <p14:creationId xmlns:p14="http://schemas.microsoft.com/office/powerpoint/2010/main" val="330117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6577-6288-FC49-BCE5-C752DD02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04F90-C79E-AE4A-B233-6ADE10B9B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night Your song is with me</a:t>
            </a:r>
          </a:p>
          <a:p>
            <a:r>
              <a:rPr lang="en-US" dirty="0"/>
              <a:t>Day by day You hold me fast</a:t>
            </a:r>
          </a:p>
          <a:p>
            <a:r>
              <a:rPr lang="en-US" dirty="0"/>
              <a:t>Oh my soul, hope in Jesus</a:t>
            </a:r>
          </a:p>
          <a:p>
            <a:r>
              <a:rPr lang="en-US" dirty="0"/>
              <a:t>You shall praise your God at last</a:t>
            </a:r>
          </a:p>
        </p:txBody>
      </p:sp>
    </p:spTree>
    <p:extLst>
      <p:ext uri="{BB962C8B-B14F-4D97-AF65-F5344CB8AC3E}">
        <p14:creationId xmlns:p14="http://schemas.microsoft.com/office/powerpoint/2010/main" val="96573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487D-CFA4-054F-A82E-34B71E7D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F82E-9688-484C-BFEA-88EF0B06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Headlines of the media</a:t>
            </a:r>
          </a:p>
          <a:p>
            <a:pPr lvl="1"/>
            <a:r>
              <a:rPr lang="en-US" dirty="0">
                <a:hlinkClick r:id="rId2"/>
              </a:rPr>
              <a:t>China hoards half of world grain reserve, prepares for 'famine’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Airlines cancel 2,500 more flights worldwide as travel ordeal continues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San Franciscans speak out on crime in the city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Many U.S. shoppers racked up debt this holiday season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Teens now offered 'do not resuscitate' orders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College students face uncertainty as schools revert to remote classes</a:t>
            </a:r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E141-E84F-AE40-95D7-CCD139A7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A801E-C38B-FE41-8B10-49CEF800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Thou Fount of living water</a:t>
            </a:r>
          </a:p>
          <a:p>
            <a:r>
              <a:rPr lang="en-US" dirty="0"/>
              <a:t>Tune my heart to bless your name</a:t>
            </a:r>
          </a:p>
          <a:p>
            <a:r>
              <a:rPr lang="en-US" dirty="0"/>
              <a:t>Streams of trouble never ceasing</a:t>
            </a:r>
          </a:p>
          <a:p>
            <a:r>
              <a:rPr lang="en-US" dirty="0"/>
              <a:t>Call for songs of loudest praise</a:t>
            </a:r>
          </a:p>
        </p:txBody>
      </p:sp>
    </p:spTree>
    <p:extLst>
      <p:ext uri="{BB962C8B-B14F-4D97-AF65-F5344CB8AC3E}">
        <p14:creationId xmlns:p14="http://schemas.microsoft.com/office/powerpoint/2010/main" val="631747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36C0-FE36-8446-BAB2-D98A6B5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047AF-6570-C243-82F3-F9EDBB095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calls to deep, waves of unbelief</a:t>
            </a:r>
          </a:p>
          <a:p>
            <a:r>
              <a:rPr lang="en-US" dirty="0"/>
              <a:t>Breakers crash and bring me falling to my knees</a:t>
            </a:r>
          </a:p>
          <a:p>
            <a:r>
              <a:rPr lang="en-US" dirty="0"/>
              <a:t>It goes on and on… where is my God</a:t>
            </a:r>
          </a:p>
          <a:p>
            <a:r>
              <a:rPr lang="en-US" dirty="0"/>
              <a:t>My salvation is in you and you alone</a:t>
            </a:r>
          </a:p>
        </p:txBody>
      </p:sp>
    </p:spTree>
    <p:extLst>
      <p:ext uri="{BB962C8B-B14F-4D97-AF65-F5344CB8AC3E}">
        <p14:creationId xmlns:p14="http://schemas.microsoft.com/office/powerpoint/2010/main" val="321342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BA3F-69C4-0E4B-B199-2E79C580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AD40A-505C-7A4E-B911-33263D8A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New state law orders insurers to fund body mutilations</a:t>
            </a:r>
            <a:endParaRPr lang="en-US" dirty="0"/>
          </a:p>
          <a:p>
            <a:r>
              <a:rPr lang="en-US" dirty="0">
                <a:hlinkClick r:id="rId3"/>
              </a:rPr>
              <a:t>Top health official: We misled parents to scare them into vaccinating kids</a:t>
            </a:r>
            <a:endParaRPr lang="en-US" dirty="0"/>
          </a:p>
          <a:p>
            <a:r>
              <a:rPr lang="en-US" b="1" dirty="0"/>
              <a:t>Terrified elites flood Beverly Hills' only gun store as chaos grows in California</a:t>
            </a:r>
          </a:p>
          <a:p>
            <a:r>
              <a:rPr lang="en-US" b="1" dirty="0"/>
              <a:t>Biden's staring into the abyss – and so are we</a:t>
            </a:r>
          </a:p>
          <a:p>
            <a:r>
              <a:rPr lang="en-US" b="1" dirty="0"/>
              <a:t>COVID lockdowns pushed nearly 100 million back into poverty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5C7E-2207-584A-B6EF-06ABF915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81C2-3016-6441-9EDE-716A3E6BB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All these from just one news site</a:t>
            </a:r>
          </a:p>
          <a:p>
            <a:pPr lvl="1"/>
            <a:r>
              <a:rPr lang="en-US" dirty="0"/>
              <a:t>Jesus has the cure for anxiety</a:t>
            </a:r>
          </a:p>
          <a:p>
            <a:pPr lvl="2"/>
            <a:r>
              <a:rPr lang="en-US" dirty="0"/>
              <a:t>Matthew 6: 25-34</a:t>
            </a:r>
          </a:p>
          <a:p>
            <a:pPr lvl="3"/>
            <a:r>
              <a:rPr lang="en-US" dirty="0"/>
              <a:t>5 times He tells us to ”not worry”</a:t>
            </a:r>
          </a:p>
          <a:p>
            <a:pPr lvl="3"/>
            <a:r>
              <a:rPr lang="en-US" dirty="0"/>
              <a:t>Vs 25; 27; 28; 31; 34</a:t>
            </a:r>
          </a:p>
          <a:p>
            <a:r>
              <a:rPr lang="en-US" dirty="0"/>
              <a:t>Reason # 1… Not to worry</a:t>
            </a:r>
          </a:p>
          <a:p>
            <a:pPr lvl="1"/>
            <a:r>
              <a:rPr lang="en-US" dirty="0"/>
              <a:t> Matthew 6: 26</a:t>
            </a:r>
          </a:p>
          <a:p>
            <a:pPr lvl="2"/>
            <a:r>
              <a:rPr lang="en-US" dirty="0"/>
              <a:t>Look at the birds of the </a:t>
            </a:r>
            <a:r>
              <a:rPr lang="en-US" b="1" u="sng" dirty="0"/>
              <a:t>air</a:t>
            </a:r>
          </a:p>
          <a:p>
            <a:pPr lvl="2"/>
            <a:r>
              <a:rPr lang="en-US" dirty="0"/>
              <a:t>They do not sow or reap</a:t>
            </a:r>
          </a:p>
          <a:p>
            <a:pPr lvl="2"/>
            <a:r>
              <a:rPr lang="en-US" dirty="0"/>
              <a:t>Yet your Heavenly Father feeds them</a:t>
            </a:r>
          </a:p>
          <a:p>
            <a:pPr lvl="3"/>
            <a:r>
              <a:rPr lang="en-US" dirty="0"/>
              <a:t>How much time do think they spend worrying?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675B-6360-B943-8D5A-E3A46A22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9357-E0F7-BA4D-AA29-6E8AF8C6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Matthew 6: 27  Reason # 2</a:t>
            </a:r>
          </a:p>
          <a:p>
            <a:pPr lvl="1"/>
            <a:r>
              <a:rPr lang="en-US" dirty="0"/>
              <a:t>Which of you by worrying can add…</a:t>
            </a:r>
          </a:p>
          <a:p>
            <a:pPr lvl="2"/>
            <a:r>
              <a:rPr lang="en-US" dirty="0"/>
              <a:t>How much can we shorten our lives through worry?</a:t>
            </a:r>
          </a:p>
          <a:p>
            <a:pPr lvl="2"/>
            <a:r>
              <a:rPr lang="en-US" dirty="0"/>
              <a:t>How many doctor visits over something seen on the Internet?</a:t>
            </a:r>
          </a:p>
          <a:p>
            <a:pPr lvl="2"/>
            <a:r>
              <a:rPr lang="en-US" dirty="0"/>
              <a:t>What is the real reason for masks?</a:t>
            </a:r>
          </a:p>
          <a:p>
            <a:pPr lvl="2"/>
            <a:r>
              <a:rPr lang="en-US" dirty="0"/>
              <a:t>What is the real reason for the so-called vaccine?</a:t>
            </a:r>
          </a:p>
        </p:txBody>
      </p:sp>
    </p:spTree>
    <p:extLst>
      <p:ext uri="{BB962C8B-B14F-4D97-AF65-F5344CB8AC3E}">
        <p14:creationId xmlns:p14="http://schemas.microsoft.com/office/powerpoint/2010/main" val="32582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C8EB-8BDA-1544-9209-365F0706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C6BF-6679-AC4B-81BF-769DB712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Matthew 6: 28-30</a:t>
            </a:r>
          </a:p>
          <a:p>
            <a:pPr lvl="1"/>
            <a:r>
              <a:rPr lang="en-US" dirty="0"/>
              <a:t>Clothing</a:t>
            </a:r>
          </a:p>
          <a:p>
            <a:pPr lvl="1"/>
            <a:r>
              <a:rPr lang="en-US" dirty="0"/>
              <a:t>What we will wear?</a:t>
            </a:r>
          </a:p>
          <a:p>
            <a:pPr lvl="2"/>
            <a:r>
              <a:rPr lang="en-US" dirty="0"/>
              <a:t>Consider the lilies of the field</a:t>
            </a:r>
          </a:p>
          <a:p>
            <a:pPr lvl="2"/>
            <a:r>
              <a:rPr lang="en-US" dirty="0"/>
              <a:t>They do not toil</a:t>
            </a:r>
          </a:p>
          <a:p>
            <a:pPr lvl="2"/>
            <a:r>
              <a:rPr lang="en-US" dirty="0"/>
              <a:t>They do not spin</a:t>
            </a:r>
          </a:p>
          <a:p>
            <a:pPr lvl="2"/>
            <a:r>
              <a:rPr lang="en-US" dirty="0"/>
              <a:t>Yet even Solomon in all his glory?</a:t>
            </a:r>
          </a:p>
        </p:txBody>
      </p:sp>
    </p:spTree>
    <p:extLst>
      <p:ext uri="{BB962C8B-B14F-4D97-AF65-F5344CB8AC3E}">
        <p14:creationId xmlns:p14="http://schemas.microsoft.com/office/powerpoint/2010/main" val="308533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5A42-A3FD-D544-8FCB-86080ACD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7832-4160-694D-B1EA-87A478FEC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Vs 28-30</a:t>
            </a:r>
          </a:p>
          <a:p>
            <a:pPr lvl="2"/>
            <a:r>
              <a:rPr lang="en-US" dirty="0"/>
              <a:t>Clothing?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96F9E-2DC3-6245-988F-335A55C5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29" y="-87082"/>
            <a:ext cx="10716511" cy="69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DF0B-21DB-0447-B114-A61B539F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</a:t>
            </a:r>
          </a:p>
        </p:txBody>
      </p:sp>
      <p:pic>
        <p:nvPicPr>
          <p:cNvPr id="1026" name="Picture 2" descr="Water lily nymphaea stem under the microscope">
            <a:extLst>
              <a:ext uri="{FF2B5EF4-FFF2-40B4-BE49-F238E27FC236}">
                <a16:creationId xmlns:a16="http://schemas.microsoft.com/office/drawing/2014/main" id="{3FBBC5EA-BD40-DD48-BFE6-0931066793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52" y="1553496"/>
            <a:ext cx="7639663" cy="53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2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1252</Words>
  <Application>Microsoft Office PowerPoint</Application>
  <PresentationFormat>Widescreen</PresentationFormat>
  <Paragraphs>196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Matthew 6: 25 Psalm 27</vt:lpstr>
      <vt:lpstr>New Year</vt:lpstr>
      <vt:lpstr>New Year</vt:lpstr>
      <vt:lpstr>New Year</vt:lpstr>
      <vt:lpstr>New Year</vt:lpstr>
      <vt:lpstr>New Year</vt:lpstr>
      <vt:lpstr>New Year</vt:lpstr>
      <vt:lpstr>New Year</vt:lpstr>
      <vt:lpstr>New Year</vt:lpstr>
      <vt:lpstr>New Year</vt:lpstr>
      <vt:lpstr>New Year</vt:lpstr>
      <vt:lpstr>New Year</vt:lpstr>
      <vt:lpstr>New Year</vt:lpstr>
      <vt:lpstr>New Year</vt:lpstr>
      <vt:lpstr>New Year</vt:lpstr>
      <vt:lpstr>Christ in me</vt:lpstr>
      <vt:lpstr>Christ in me</vt:lpstr>
      <vt:lpstr>Christ in me</vt:lpstr>
      <vt:lpstr>Christ in me</vt:lpstr>
      <vt:lpstr>Christ in me</vt:lpstr>
      <vt:lpstr>Christ in me</vt:lpstr>
      <vt:lpstr>Christ in me</vt:lpstr>
      <vt:lpstr>Christ in me</vt:lpstr>
      <vt:lpstr>Psalm 42</vt:lpstr>
      <vt:lpstr>Psalm 42</vt:lpstr>
      <vt:lpstr>Psalm 42</vt:lpstr>
      <vt:lpstr>Psalm 42</vt:lpstr>
      <vt:lpstr>Psalm 42</vt:lpstr>
      <vt:lpstr>Psalm 42</vt:lpstr>
      <vt:lpstr>Psalm 42</vt:lpstr>
      <vt:lpstr>Psalm 42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Hoekstra</dc:creator>
  <cp:lastModifiedBy>Al Trepczyk</cp:lastModifiedBy>
  <cp:revision>23</cp:revision>
  <dcterms:created xsi:type="dcterms:W3CDTF">2019-12-16T14:17:55Z</dcterms:created>
  <dcterms:modified xsi:type="dcterms:W3CDTF">2022-01-12T16:09:28Z</dcterms:modified>
</cp:coreProperties>
</file>