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8740D8E2-C16A-4485-8A9D-E544BD42E26E}"/>
    <pc:docChg chg="custSel delSld modSld">
      <pc:chgData name="Al Trepczyk" userId="da6b4c773700c1fb" providerId="LiveId" clId="{8740D8E2-C16A-4485-8A9D-E544BD42E26E}" dt="2023-11-02T15:43:27.319" v="64" actId="20577"/>
      <pc:docMkLst>
        <pc:docMk/>
      </pc:docMkLst>
      <pc:sldChg chg="modSp mod">
        <pc:chgData name="Al Trepczyk" userId="da6b4c773700c1fb" providerId="LiveId" clId="{8740D8E2-C16A-4485-8A9D-E544BD42E26E}" dt="2023-11-02T15:36:06.859" v="1" actId="5793"/>
        <pc:sldMkLst>
          <pc:docMk/>
          <pc:sldMk cId="1699810004" sldId="258"/>
        </pc:sldMkLst>
        <pc:spChg chg="mod">
          <ac:chgData name="Al Trepczyk" userId="da6b4c773700c1fb" providerId="LiveId" clId="{8740D8E2-C16A-4485-8A9D-E544BD42E26E}" dt="2023-11-02T15:36:06.859" v="1" actId="5793"/>
          <ac:spMkLst>
            <pc:docMk/>
            <pc:sldMk cId="1699810004" sldId="258"/>
            <ac:spMk id="3" creationId="{EE62D2B5-A206-0178-CBCF-612B64AC6797}"/>
          </ac:spMkLst>
        </pc:spChg>
      </pc:sldChg>
      <pc:sldChg chg="modSp mod">
        <pc:chgData name="Al Trepczyk" userId="da6b4c773700c1fb" providerId="LiveId" clId="{8740D8E2-C16A-4485-8A9D-E544BD42E26E}" dt="2023-11-02T15:40:21.354" v="23" actId="20577"/>
        <pc:sldMkLst>
          <pc:docMk/>
          <pc:sldMk cId="3657825605" sldId="260"/>
        </pc:sldMkLst>
        <pc:spChg chg="mod">
          <ac:chgData name="Al Trepczyk" userId="da6b4c773700c1fb" providerId="LiveId" clId="{8740D8E2-C16A-4485-8A9D-E544BD42E26E}" dt="2023-11-02T15:40:21.354" v="23" actId="20577"/>
          <ac:spMkLst>
            <pc:docMk/>
            <pc:sldMk cId="3657825605" sldId="260"/>
            <ac:spMk id="3" creationId="{EA53F215-6C83-39F1-62B6-4246DB334D44}"/>
          </ac:spMkLst>
        </pc:spChg>
      </pc:sldChg>
      <pc:sldChg chg="modSp mod">
        <pc:chgData name="Al Trepczyk" userId="da6b4c773700c1fb" providerId="LiveId" clId="{8740D8E2-C16A-4485-8A9D-E544BD42E26E}" dt="2023-11-02T15:40:52.246" v="26" actId="20577"/>
        <pc:sldMkLst>
          <pc:docMk/>
          <pc:sldMk cId="2937748551" sldId="261"/>
        </pc:sldMkLst>
        <pc:spChg chg="mod">
          <ac:chgData name="Al Trepczyk" userId="da6b4c773700c1fb" providerId="LiveId" clId="{8740D8E2-C16A-4485-8A9D-E544BD42E26E}" dt="2023-11-02T15:40:52.246" v="26" actId="20577"/>
          <ac:spMkLst>
            <pc:docMk/>
            <pc:sldMk cId="2937748551" sldId="261"/>
            <ac:spMk id="3" creationId="{08E47772-AC98-D9B9-7AC8-DFA9605F3F35}"/>
          </ac:spMkLst>
        </pc:spChg>
      </pc:sldChg>
      <pc:sldChg chg="modSp mod">
        <pc:chgData name="Al Trepczyk" userId="da6b4c773700c1fb" providerId="LiveId" clId="{8740D8E2-C16A-4485-8A9D-E544BD42E26E}" dt="2023-11-02T15:41:15.664" v="36" actId="20577"/>
        <pc:sldMkLst>
          <pc:docMk/>
          <pc:sldMk cId="1505824772" sldId="262"/>
        </pc:sldMkLst>
        <pc:spChg chg="mod">
          <ac:chgData name="Al Trepczyk" userId="da6b4c773700c1fb" providerId="LiveId" clId="{8740D8E2-C16A-4485-8A9D-E544BD42E26E}" dt="2023-11-02T15:41:15.664" v="36" actId="20577"/>
          <ac:spMkLst>
            <pc:docMk/>
            <pc:sldMk cId="1505824772" sldId="262"/>
            <ac:spMk id="3" creationId="{9FE16619-2313-2E93-C20A-3D76CBF40BC5}"/>
          </ac:spMkLst>
        </pc:spChg>
      </pc:sldChg>
      <pc:sldChg chg="modSp mod">
        <pc:chgData name="Al Trepczyk" userId="da6b4c773700c1fb" providerId="LiveId" clId="{8740D8E2-C16A-4485-8A9D-E544BD42E26E}" dt="2023-11-02T15:42:33.503" v="56" actId="20577"/>
        <pc:sldMkLst>
          <pc:docMk/>
          <pc:sldMk cId="1336665535" sldId="263"/>
        </pc:sldMkLst>
        <pc:spChg chg="mod">
          <ac:chgData name="Al Trepczyk" userId="da6b4c773700c1fb" providerId="LiveId" clId="{8740D8E2-C16A-4485-8A9D-E544BD42E26E}" dt="2023-11-02T15:42:33.503" v="56" actId="20577"/>
          <ac:spMkLst>
            <pc:docMk/>
            <pc:sldMk cId="1336665535" sldId="263"/>
            <ac:spMk id="3" creationId="{9EE2A5A6-34C9-2E96-E22F-B93B1A894CCF}"/>
          </ac:spMkLst>
        </pc:spChg>
      </pc:sldChg>
      <pc:sldChg chg="modSp mod">
        <pc:chgData name="Al Trepczyk" userId="da6b4c773700c1fb" providerId="LiveId" clId="{8740D8E2-C16A-4485-8A9D-E544BD42E26E}" dt="2023-11-02T15:42:53.190" v="59" actId="20577"/>
        <pc:sldMkLst>
          <pc:docMk/>
          <pc:sldMk cId="2861886723" sldId="264"/>
        </pc:sldMkLst>
        <pc:spChg chg="mod">
          <ac:chgData name="Al Trepczyk" userId="da6b4c773700c1fb" providerId="LiveId" clId="{8740D8E2-C16A-4485-8A9D-E544BD42E26E}" dt="2023-11-02T15:42:53.190" v="59" actId="20577"/>
          <ac:spMkLst>
            <pc:docMk/>
            <pc:sldMk cId="2861886723" sldId="264"/>
            <ac:spMk id="3" creationId="{510F5A92-34B4-B056-2945-FEB9EDDE5154}"/>
          </ac:spMkLst>
        </pc:spChg>
      </pc:sldChg>
      <pc:sldChg chg="modSp mod">
        <pc:chgData name="Al Trepczyk" userId="da6b4c773700c1fb" providerId="LiveId" clId="{8740D8E2-C16A-4485-8A9D-E544BD42E26E}" dt="2023-11-02T15:43:27.319" v="64" actId="20577"/>
        <pc:sldMkLst>
          <pc:docMk/>
          <pc:sldMk cId="3831266672" sldId="265"/>
        </pc:sldMkLst>
        <pc:spChg chg="mod">
          <ac:chgData name="Al Trepczyk" userId="da6b4c773700c1fb" providerId="LiveId" clId="{8740D8E2-C16A-4485-8A9D-E544BD42E26E}" dt="2023-11-02T15:43:27.319" v="64" actId="20577"/>
          <ac:spMkLst>
            <pc:docMk/>
            <pc:sldMk cId="3831266672" sldId="265"/>
            <ac:spMk id="3" creationId="{F152C873-1202-DA9C-F206-5A563D6D744E}"/>
          </ac:spMkLst>
        </pc:spChg>
      </pc:sldChg>
      <pc:sldChg chg="modSp mod">
        <pc:chgData name="Al Trepczyk" userId="da6b4c773700c1fb" providerId="LiveId" clId="{8740D8E2-C16A-4485-8A9D-E544BD42E26E}" dt="2023-11-02T15:39:27.375" v="20" actId="20577"/>
        <pc:sldMkLst>
          <pc:docMk/>
          <pc:sldMk cId="1459458546" sldId="266"/>
        </pc:sldMkLst>
        <pc:spChg chg="mod">
          <ac:chgData name="Al Trepczyk" userId="da6b4c773700c1fb" providerId="LiveId" clId="{8740D8E2-C16A-4485-8A9D-E544BD42E26E}" dt="2023-11-02T15:39:27.375" v="20" actId="20577"/>
          <ac:spMkLst>
            <pc:docMk/>
            <pc:sldMk cId="1459458546" sldId="266"/>
            <ac:spMk id="3" creationId="{F17917C4-35D6-1576-821E-F87C1757B4CF}"/>
          </ac:spMkLst>
        </pc:spChg>
      </pc:sldChg>
      <pc:sldChg chg="del">
        <pc:chgData name="Al Trepczyk" userId="da6b4c773700c1fb" providerId="LiveId" clId="{8740D8E2-C16A-4485-8A9D-E544BD42E26E}" dt="2023-11-02T15:38:56.512" v="17" actId="47"/>
        <pc:sldMkLst>
          <pc:docMk/>
          <pc:sldMk cId="3041188476" sldId="267"/>
        </pc:sldMkLst>
      </pc:sldChg>
      <pc:sldChg chg="del">
        <pc:chgData name="Al Trepczyk" userId="da6b4c773700c1fb" providerId="LiveId" clId="{8740D8E2-C16A-4485-8A9D-E544BD42E26E}" dt="2023-11-02T15:38:56.512" v="17" actId="47"/>
        <pc:sldMkLst>
          <pc:docMk/>
          <pc:sldMk cId="259345903" sldId="268"/>
        </pc:sldMkLst>
      </pc:sldChg>
      <pc:sldChg chg="del">
        <pc:chgData name="Al Trepczyk" userId="da6b4c773700c1fb" providerId="LiveId" clId="{8740D8E2-C16A-4485-8A9D-E544BD42E26E}" dt="2023-11-02T15:38:56.512" v="17" actId="47"/>
        <pc:sldMkLst>
          <pc:docMk/>
          <pc:sldMk cId="279867098" sldId="269"/>
        </pc:sldMkLst>
      </pc:sldChg>
      <pc:sldChg chg="del">
        <pc:chgData name="Al Trepczyk" userId="da6b4c773700c1fb" providerId="LiveId" clId="{8740D8E2-C16A-4485-8A9D-E544BD42E26E}" dt="2023-11-02T15:38:56.512" v="17" actId="47"/>
        <pc:sldMkLst>
          <pc:docMk/>
          <pc:sldMk cId="2951670496" sldId="270"/>
        </pc:sldMkLst>
      </pc:sldChg>
      <pc:sldChg chg="del">
        <pc:chgData name="Al Trepczyk" userId="da6b4c773700c1fb" providerId="LiveId" clId="{8740D8E2-C16A-4485-8A9D-E544BD42E26E}" dt="2023-11-02T15:38:56.512" v="17" actId="47"/>
        <pc:sldMkLst>
          <pc:docMk/>
          <pc:sldMk cId="2672039142" sldId="271"/>
        </pc:sldMkLst>
      </pc:sldChg>
      <pc:sldChg chg="del">
        <pc:chgData name="Al Trepczyk" userId="da6b4c773700c1fb" providerId="LiveId" clId="{8740D8E2-C16A-4485-8A9D-E544BD42E26E}" dt="2023-11-02T15:38:56.512" v="17" actId="47"/>
        <pc:sldMkLst>
          <pc:docMk/>
          <pc:sldMk cId="1625503343" sldId="272"/>
        </pc:sldMkLst>
      </pc:sldChg>
      <pc:sldChg chg="del">
        <pc:chgData name="Al Trepczyk" userId="da6b4c773700c1fb" providerId="LiveId" clId="{8740D8E2-C16A-4485-8A9D-E544BD42E26E}" dt="2023-11-02T15:38:56.512" v="17" actId="47"/>
        <pc:sldMkLst>
          <pc:docMk/>
          <pc:sldMk cId="1358632012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19: 31-42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44BA-75C7-F48A-6C43-CF8C4526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2C873-1202-DA9C-F206-5A563D6D7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73015"/>
            <a:ext cx="11131062" cy="58849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John 19: 35-37</a:t>
            </a:r>
          </a:p>
          <a:p>
            <a:pPr lvl="1"/>
            <a:r>
              <a:rPr lang="en-US" dirty="0"/>
              <a:t>We have an eye-witness swearing the truth of what has taken place</a:t>
            </a:r>
          </a:p>
          <a:p>
            <a:r>
              <a:rPr lang="en-US" dirty="0"/>
              <a:t>John 19: 38…</a:t>
            </a:r>
          </a:p>
          <a:p>
            <a:pPr lvl="1"/>
            <a:r>
              <a:rPr lang="en-US" dirty="0"/>
              <a:t>Joseph “but a secret one?”</a:t>
            </a:r>
          </a:p>
          <a:p>
            <a:pPr lvl="1"/>
            <a:r>
              <a:rPr lang="en-US" dirty="0"/>
              <a:t>Mark 15: 42</a:t>
            </a:r>
          </a:p>
          <a:p>
            <a:pPr lvl="2"/>
            <a:r>
              <a:rPr lang="en-US" dirty="0"/>
              <a:t>“Gathered up courage”</a:t>
            </a:r>
          </a:p>
          <a:p>
            <a:pPr lvl="1"/>
            <a:r>
              <a:rPr lang="en-US" dirty="0"/>
              <a:t>To ask for the body of Jesus</a:t>
            </a:r>
          </a:p>
          <a:p>
            <a:pPr lvl="2"/>
            <a:r>
              <a:rPr lang="en-US" dirty="0"/>
              <a:t>Why?</a:t>
            </a:r>
          </a:p>
          <a:p>
            <a:pPr lvl="2"/>
            <a:r>
              <a:rPr lang="en-US" dirty="0"/>
              <a:t>Isaiah 53: 9</a:t>
            </a:r>
          </a:p>
          <a:p>
            <a:pPr lvl="3"/>
            <a:r>
              <a:rPr lang="en-US" dirty="0"/>
              <a:t>Assigned with the wicked</a:t>
            </a:r>
          </a:p>
          <a:p>
            <a:pPr lvl="3"/>
            <a:r>
              <a:rPr lang="en-US"/>
              <a:t>Gehenna… ravine </a:t>
            </a:r>
            <a:r>
              <a:rPr lang="en-US" dirty="0"/>
              <a:t>for burning garbage</a:t>
            </a:r>
          </a:p>
        </p:txBody>
      </p:sp>
    </p:spTree>
    <p:extLst>
      <p:ext uri="{BB962C8B-B14F-4D97-AF65-F5344CB8AC3E}">
        <p14:creationId xmlns:p14="http://schemas.microsoft.com/office/powerpoint/2010/main" val="3831266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B6944-0C36-DF4D-449C-84E4B8F1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917C4-35D6-1576-821E-F87C1757B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Isaiah 53: 9</a:t>
            </a:r>
          </a:p>
          <a:p>
            <a:pPr lvl="1"/>
            <a:r>
              <a:rPr lang="en-US" dirty="0"/>
              <a:t>“yet He was with a rich man in His death”</a:t>
            </a:r>
          </a:p>
          <a:p>
            <a:pPr lvl="1"/>
            <a:r>
              <a:rPr lang="en-US" dirty="0"/>
              <a:t>John 19: 38-41</a:t>
            </a:r>
          </a:p>
          <a:p>
            <a:pPr lvl="2"/>
            <a:r>
              <a:rPr lang="en-US" dirty="0"/>
              <a:t>“About a 100 pounds weight”</a:t>
            </a:r>
          </a:p>
          <a:p>
            <a:r>
              <a:rPr lang="en-US" dirty="0"/>
              <a:t>What have we learned here today?</a:t>
            </a:r>
          </a:p>
          <a:p>
            <a:r>
              <a:rPr lang="en-US" dirty="0"/>
              <a:t>First… God will leave no stone unturned to fulfill His Word</a:t>
            </a:r>
          </a:p>
          <a:p>
            <a:r>
              <a:rPr lang="en-US" dirty="0"/>
              <a:t>John 14: 1-3</a:t>
            </a:r>
          </a:p>
        </p:txBody>
      </p:sp>
    </p:spTree>
    <p:extLst>
      <p:ext uri="{BB962C8B-B14F-4D97-AF65-F5344CB8AC3E}">
        <p14:creationId xmlns:p14="http://schemas.microsoft.com/office/powerpoint/2010/main" val="145945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Word of God</a:t>
            </a:r>
          </a:p>
          <a:p>
            <a:pPr lvl="1"/>
            <a:r>
              <a:rPr lang="en-US" dirty="0"/>
              <a:t>Tells us of God’s plan of salvation</a:t>
            </a:r>
          </a:p>
          <a:p>
            <a:pPr lvl="1"/>
            <a:r>
              <a:rPr lang="en-US" dirty="0"/>
              <a:t>It shows us the sovereignty of God</a:t>
            </a:r>
          </a:p>
          <a:p>
            <a:pPr lvl="1"/>
            <a:r>
              <a:rPr lang="en-US" dirty="0"/>
              <a:t>It also shows the power of God over events</a:t>
            </a:r>
          </a:p>
          <a:p>
            <a:r>
              <a:rPr lang="en-US" dirty="0"/>
              <a:t>It is one thing for Jesus to control things in His life</a:t>
            </a:r>
          </a:p>
          <a:p>
            <a:pPr lvl="1"/>
            <a:r>
              <a:rPr lang="en-US" dirty="0"/>
              <a:t>Walking on the water</a:t>
            </a:r>
          </a:p>
          <a:p>
            <a:pPr lvl="1"/>
            <a:r>
              <a:rPr lang="en-US" dirty="0"/>
              <a:t>Calming of the sea</a:t>
            </a:r>
          </a:p>
          <a:p>
            <a:pPr lvl="1"/>
            <a:r>
              <a:rPr lang="en-US" dirty="0"/>
              <a:t>Feeding the 5,000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0489E-6373-3506-2E55-AC14EB887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2D2B5-A206-0178-CBCF-612B64AC6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authority of Jesus…</a:t>
            </a:r>
          </a:p>
          <a:p>
            <a:pPr lvl="1"/>
            <a:r>
              <a:rPr lang="en-US" dirty="0"/>
              <a:t>The raising of the dead</a:t>
            </a:r>
          </a:p>
          <a:p>
            <a:pPr lvl="1"/>
            <a:r>
              <a:rPr lang="en-US" dirty="0" err="1"/>
              <a:t>Jarius</a:t>
            </a:r>
            <a:r>
              <a:rPr lang="en-US" dirty="0"/>
              <a:t>’ daughter</a:t>
            </a:r>
          </a:p>
          <a:p>
            <a:pPr lvl="1"/>
            <a:r>
              <a:rPr lang="en-US" dirty="0"/>
              <a:t>The widow’s son</a:t>
            </a:r>
          </a:p>
          <a:p>
            <a:pPr lvl="1"/>
            <a:r>
              <a:rPr lang="en-US" dirty="0"/>
              <a:t>Lazarus</a:t>
            </a:r>
          </a:p>
          <a:p>
            <a:pPr lvl="1"/>
            <a:r>
              <a:rPr lang="en-US" dirty="0"/>
              <a:t>Sending demons in the swine</a:t>
            </a:r>
          </a:p>
          <a:p>
            <a:pPr lvl="1"/>
            <a:r>
              <a:rPr lang="en-US" dirty="0"/>
              <a:t>Healing of a man born blind</a:t>
            </a:r>
          </a:p>
          <a:p>
            <a:pPr lvl="1"/>
            <a:r>
              <a:rPr lang="en-US" dirty="0"/>
              <a:t>The healing of the paralyzed</a:t>
            </a:r>
          </a:p>
          <a:p>
            <a:pPr lvl="1"/>
            <a:r>
              <a:rPr lang="en-US" dirty="0"/>
              <a:t>On and on it goes</a:t>
            </a:r>
          </a:p>
        </p:txBody>
      </p:sp>
    </p:spTree>
    <p:extLst>
      <p:ext uri="{BB962C8B-B14F-4D97-AF65-F5344CB8AC3E}">
        <p14:creationId xmlns:p14="http://schemas.microsoft.com/office/powerpoint/2010/main" val="169981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55468-E67C-3D33-D36F-16DE30AB1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EA27-BA68-3235-3E24-760CAB9B0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19: 30-42</a:t>
            </a:r>
          </a:p>
          <a:p>
            <a:pPr lvl="1"/>
            <a:r>
              <a:rPr lang="en-US" dirty="0"/>
              <a:t>We see another aspect of Jesus</a:t>
            </a:r>
          </a:p>
          <a:p>
            <a:pPr lvl="1"/>
            <a:r>
              <a:rPr lang="en-US" dirty="0"/>
              <a:t>It is the fulfilling of Scripture after He is physically dead</a:t>
            </a:r>
          </a:p>
          <a:p>
            <a:r>
              <a:rPr lang="en-US" dirty="0"/>
              <a:t>When putting this message together</a:t>
            </a:r>
          </a:p>
          <a:p>
            <a:pPr lvl="1"/>
            <a:r>
              <a:rPr lang="en-US" dirty="0"/>
              <a:t>I was overwhelmed by the ability of Jesus</a:t>
            </a:r>
          </a:p>
          <a:p>
            <a:pPr lvl="1"/>
            <a:r>
              <a:rPr lang="en-US" dirty="0"/>
              <a:t>To control what happened to Him after He was dead</a:t>
            </a:r>
          </a:p>
          <a:p>
            <a:pPr lvl="1"/>
            <a:r>
              <a:rPr lang="en-US" dirty="0"/>
              <a:t>Thereby fulfilling Scripture</a:t>
            </a:r>
          </a:p>
          <a:p>
            <a:pPr lvl="2"/>
            <a:r>
              <a:rPr lang="en-US" dirty="0"/>
              <a:t>Because God even after physical death</a:t>
            </a:r>
          </a:p>
          <a:p>
            <a:pPr lvl="2"/>
            <a:r>
              <a:rPr lang="en-US" dirty="0"/>
              <a:t>Is still fulfilling His Word</a:t>
            </a:r>
          </a:p>
        </p:txBody>
      </p:sp>
    </p:spTree>
    <p:extLst>
      <p:ext uri="{BB962C8B-B14F-4D97-AF65-F5344CB8AC3E}">
        <p14:creationId xmlns:p14="http://schemas.microsoft.com/office/powerpoint/2010/main" val="373855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A806-CEE6-7D96-49E6-F0910E370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3F215-6C83-39F1-62B6-4246DB334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Sequence of events</a:t>
            </a:r>
          </a:p>
          <a:p>
            <a:pPr lvl="1"/>
            <a:r>
              <a:rPr lang="en-US" dirty="0"/>
              <a:t>6:00 am Jesus is condemned by Pilate</a:t>
            </a:r>
          </a:p>
          <a:p>
            <a:pPr lvl="1"/>
            <a:r>
              <a:rPr lang="en-US" dirty="0"/>
              <a:t>Mark 15: 25</a:t>
            </a:r>
          </a:p>
          <a:p>
            <a:pPr lvl="2"/>
            <a:r>
              <a:rPr lang="en-US" dirty="0"/>
              <a:t>Three hours later He is being crucified(9:00 am)</a:t>
            </a:r>
          </a:p>
          <a:p>
            <a:pPr lvl="1"/>
            <a:r>
              <a:rPr lang="en-US" dirty="0"/>
              <a:t>Matthew 27: 45-50</a:t>
            </a:r>
          </a:p>
          <a:p>
            <a:pPr lvl="2"/>
            <a:r>
              <a:rPr lang="en-US" dirty="0"/>
              <a:t>Darkness from 12:00 to 3:00 pm</a:t>
            </a:r>
          </a:p>
          <a:p>
            <a:pPr lvl="2"/>
            <a:r>
              <a:rPr lang="en-US" dirty="0"/>
              <a:t>At 3:00 pm Jesus dies</a:t>
            </a:r>
          </a:p>
          <a:p>
            <a:r>
              <a:rPr lang="en-US" dirty="0"/>
              <a:t>John 19: 30</a:t>
            </a:r>
          </a:p>
          <a:p>
            <a:pPr lvl="1"/>
            <a:r>
              <a:rPr lang="en-US" dirty="0"/>
              <a:t>It is finished</a:t>
            </a:r>
          </a:p>
          <a:p>
            <a:pPr lvl="2"/>
            <a:r>
              <a:rPr lang="en-US" dirty="0"/>
              <a:t>(</a:t>
            </a:r>
            <a:r>
              <a:rPr lang="en-US" dirty="0" err="1"/>
              <a:t>Tetelestai</a:t>
            </a:r>
            <a:r>
              <a:rPr lang="en-US" dirty="0"/>
              <a:t>…it is accomplished)</a:t>
            </a:r>
          </a:p>
        </p:txBody>
      </p:sp>
    </p:spTree>
    <p:extLst>
      <p:ext uri="{BB962C8B-B14F-4D97-AF65-F5344CB8AC3E}">
        <p14:creationId xmlns:p14="http://schemas.microsoft.com/office/powerpoint/2010/main" val="365782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92B2-8CB2-D4E7-84CA-5139EF4B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47772-AC98-D9B9-7AC8-DFA9605F3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At evening Joseph of Arimathea (5-6 pm)</a:t>
            </a:r>
          </a:p>
          <a:p>
            <a:pPr lvl="1"/>
            <a:r>
              <a:rPr lang="en-US" dirty="0"/>
              <a:t>Asks Pilate for the body of Jesus</a:t>
            </a:r>
          </a:p>
          <a:p>
            <a:pPr lvl="1"/>
            <a:r>
              <a:rPr lang="en-US" dirty="0"/>
              <a:t>Mark 15: 44</a:t>
            </a:r>
          </a:p>
          <a:p>
            <a:pPr lvl="2"/>
            <a:r>
              <a:rPr lang="en-US" dirty="0"/>
              <a:t>Pilate cannot believe Jesus is already dead???</a:t>
            </a:r>
          </a:p>
          <a:p>
            <a:pPr lvl="2"/>
            <a:r>
              <a:rPr lang="en-US" dirty="0"/>
              <a:t>Asks the centurion who confirms the death</a:t>
            </a:r>
          </a:p>
          <a:p>
            <a:r>
              <a:rPr lang="en-US" dirty="0"/>
              <a:t>Note the aspects of Scriptural fulfillment</a:t>
            </a:r>
          </a:p>
          <a:p>
            <a:pPr lvl="1"/>
            <a:r>
              <a:rPr lang="en-US" dirty="0"/>
              <a:t>John 19: 31…</a:t>
            </a:r>
          </a:p>
          <a:p>
            <a:pPr lvl="1"/>
            <a:r>
              <a:rPr lang="en-US" dirty="0"/>
              <a:t>The Jews… those who hated Christ</a:t>
            </a:r>
          </a:p>
          <a:p>
            <a:pPr lvl="1"/>
            <a:r>
              <a:rPr lang="en-US" dirty="0"/>
              <a:t>Did not want to violate the law</a:t>
            </a:r>
          </a:p>
          <a:p>
            <a:pPr lvl="2"/>
            <a:r>
              <a:rPr lang="en-US" dirty="0"/>
              <a:t>By having a dead body hang overnight into the Sabbath</a:t>
            </a:r>
          </a:p>
        </p:txBody>
      </p:sp>
    </p:spTree>
    <p:extLst>
      <p:ext uri="{BB962C8B-B14F-4D97-AF65-F5344CB8AC3E}">
        <p14:creationId xmlns:p14="http://schemas.microsoft.com/office/powerpoint/2010/main" val="293774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ECB3-66E4-CAB0-A1B5-24F540818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16619-2313-2E93-C20A-3D76CBF4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not?</a:t>
            </a:r>
          </a:p>
          <a:p>
            <a:pPr lvl="1"/>
            <a:r>
              <a:rPr lang="en-US" dirty="0"/>
              <a:t>Deuteronomy 21: 22-23</a:t>
            </a:r>
          </a:p>
          <a:p>
            <a:pPr lvl="1"/>
            <a:r>
              <a:rPr lang="en-US" dirty="0"/>
              <a:t>Regardless of the illegal trial they conducted</a:t>
            </a:r>
          </a:p>
          <a:p>
            <a:pPr lvl="1"/>
            <a:r>
              <a:rPr lang="en-US" dirty="0"/>
              <a:t>John 19: 31… this was a high day</a:t>
            </a:r>
          </a:p>
          <a:p>
            <a:pPr lvl="2"/>
            <a:r>
              <a:rPr lang="en-US" dirty="0"/>
              <a:t>A special Passover Sabbath</a:t>
            </a:r>
          </a:p>
          <a:p>
            <a:pPr lvl="2"/>
            <a:r>
              <a:rPr lang="en-US" dirty="0"/>
              <a:t>An extraordinary holy day</a:t>
            </a:r>
          </a:p>
          <a:p>
            <a:pPr lvl="2"/>
            <a:r>
              <a:rPr lang="en-US" dirty="0"/>
              <a:t>They could not afford to have it defiled</a:t>
            </a:r>
          </a:p>
          <a:p>
            <a:r>
              <a:rPr lang="en-US" dirty="0"/>
              <a:t>So, they ask Pilate to break the legs of the condemned</a:t>
            </a:r>
          </a:p>
          <a:p>
            <a:pPr lvl="1"/>
            <a:r>
              <a:rPr lang="en-US" dirty="0"/>
              <a:t>This sped up the death process</a:t>
            </a:r>
          </a:p>
        </p:txBody>
      </p:sp>
    </p:spTree>
    <p:extLst>
      <p:ext uri="{BB962C8B-B14F-4D97-AF65-F5344CB8AC3E}">
        <p14:creationId xmlns:p14="http://schemas.microsoft.com/office/powerpoint/2010/main" val="150582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2985-603F-3B20-91F2-A8F0C89A8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2A5A6-34C9-2E96-E22F-B93B1A894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19: 33</a:t>
            </a:r>
          </a:p>
          <a:p>
            <a:pPr lvl="1"/>
            <a:r>
              <a:rPr lang="en-US" dirty="0"/>
              <a:t>But they saw Jesus was already dead</a:t>
            </a:r>
          </a:p>
          <a:p>
            <a:pPr lvl="1"/>
            <a:r>
              <a:rPr lang="en-US" dirty="0"/>
              <a:t>And they did not break His legs</a:t>
            </a:r>
          </a:p>
          <a:p>
            <a:pPr lvl="1"/>
            <a:r>
              <a:rPr lang="en-US" dirty="0"/>
              <a:t>Why would this be important for us to know?</a:t>
            </a:r>
          </a:p>
          <a:p>
            <a:pPr lvl="1"/>
            <a:r>
              <a:rPr lang="en-US" dirty="0"/>
              <a:t>Numbers 9: 4; 11-12</a:t>
            </a:r>
          </a:p>
          <a:p>
            <a:pPr lvl="2"/>
            <a:r>
              <a:rPr lang="en-US" dirty="0"/>
              <a:t>“nor break a bone of it”</a:t>
            </a:r>
          </a:p>
          <a:p>
            <a:pPr lvl="2"/>
            <a:r>
              <a:rPr lang="en-US" dirty="0"/>
              <a:t>I Corinthians 5: 7</a:t>
            </a:r>
          </a:p>
          <a:p>
            <a:r>
              <a:rPr lang="en-US" dirty="0"/>
              <a:t>John 19: 34… soldier pierced His side</a:t>
            </a:r>
          </a:p>
          <a:p>
            <a:pPr lvl="1"/>
            <a:r>
              <a:rPr lang="en-US" dirty="0"/>
              <a:t>Zechariah 12: 10</a:t>
            </a:r>
          </a:p>
        </p:txBody>
      </p:sp>
    </p:spTree>
    <p:extLst>
      <p:ext uri="{BB962C8B-B14F-4D97-AF65-F5344CB8AC3E}">
        <p14:creationId xmlns:p14="http://schemas.microsoft.com/office/powerpoint/2010/main" val="133666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E5C8-66D2-F4FC-A270-F884F90C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Fulfill the Scripture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F5A92-34B4-B056-2945-FEB9EDDE5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19: 34… blood and water came out</a:t>
            </a:r>
          </a:p>
          <a:p>
            <a:pPr lvl="1"/>
            <a:r>
              <a:rPr lang="en-US" dirty="0"/>
              <a:t>Medical science tells us this happens when the heart muscle is ruptured</a:t>
            </a:r>
          </a:p>
          <a:p>
            <a:pPr lvl="2"/>
            <a:r>
              <a:rPr lang="en-US" dirty="0"/>
              <a:t>But this is extremely rare</a:t>
            </a:r>
          </a:p>
          <a:p>
            <a:pPr lvl="2"/>
            <a:r>
              <a:rPr lang="en-US" dirty="0"/>
              <a:t>Happens only from intense pressure/suffering</a:t>
            </a:r>
          </a:p>
          <a:p>
            <a:pPr lvl="1"/>
            <a:r>
              <a:rPr lang="en-US" dirty="0"/>
              <a:t>Psalm 69: 20-21; Isaiah 53: 4-6</a:t>
            </a:r>
          </a:p>
          <a:p>
            <a:pPr lvl="2"/>
            <a:r>
              <a:rPr lang="en-US" dirty="0"/>
              <a:t>Reproach has broken my heart</a:t>
            </a:r>
          </a:p>
          <a:p>
            <a:pPr lvl="2"/>
            <a:r>
              <a:rPr lang="en-US" dirty="0"/>
              <a:t>I looked for sympathy, but I found none</a:t>
            </a:r>
          </a:p>
          <a:p>
            <a:pPr lvl="2"/>
            <a:r>
              <a:rPr lang="en-US" dirty="0"/>
              <a:t>They gave me vinegar to drink</a:t>
            </a:r>
          </a:p>
        </p:txBody>
      </p:sp>
    </p:spTree>
    <p:extLst>
      <p:ext uri="{BB962C8B-B14F-4D97-AF65-F5344CB8AC3E}">
        <p14:creationId xmlns:p14="http://schemas.microsoft.com/office/powerpoint/2010/main" val="2861886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609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To Fulfill the Scripture</vt:lpstr>
      <vt:lpstr>To Fulfill the Scripture</vt:lpstr>
      <vt:lpstr>To Fulfill the Scripture</vt:lpstr>
      <vt:lpstr>To Fulfill the Scripture</vt:lpstr>
      <vt:lpstr>To Fulfill the Scripture</vt:lpstr>
      <vt:lpstr>To Fulfill the Scripture</vt:lpstr>
      <vt:lpstr>To Fulfill the Scripture</vt:lpstr>
      <vt:lpstr>To Fulfill the Scripture</vt:lpstr>
      <vt:lpstr>To Fulfill the Scripture</vt:lpstr>
      <vt:lpstr>To Fulfill the Scripture</vt:lpstr>
      <vt:lpstr>To Fulfill the Scripture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7</cp:revision>
  <dcterms:created xsi:type="dcterms:W3CDTF">2022-06-22T12:11:31Z</dcterms:created>
  <dcterms:modified xsi:type="dcterms:W3CDTF">2023-11-02T15:43:32Z</dcterms:modified>
</cp:coreProperties>
</file>