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8ACF0-2D5C-D030-7CD4-971B8C062A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 b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D9EA2-3A55-9CCD-C6CA-867BC9BEB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906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E5BD1-68C2-FE7F-B6B3-C0C0D4D09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0E647B-5CD4-FDE1-EAAA-51A0095E3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BD1F9-5115-F962-E4E7-7F1198A9B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B8F7C-E1EC-97CE-614C-625D3740B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2D6C4-0C7B-A58F-8EF2-CA6DCFA2F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74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7E94D9-202D-AE45-792E-CB4F1C1813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FDBC16-520C-8AAF-BC6D-6B46C6A5C2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8C813-C5BB-F6E1-1DE1-BB5E8FF08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E1EE7-DD61-931D-584C-D9889C941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EE343-EBEF-1CFB-133B-F19AD1533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4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8B674-7FCD-8FFE-E618-3F8F4D35C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250825"/>
            <a:ext cx="11131062" cy="10064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9AEAA-306D-20F9-44E4-E33ACD091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477108"/>
            <a:ext cx="11131062" cy="5380892"/>
          </a:xfrm>
        </p:spPr>
        <p:txBody>
          <a:bodyPr>
            <a:normAutofit/>
          </a:bodyPr>
          <a:lstStyle>
            <a:lvl1pPr>
              <a:defRPr sz="4400"/>
            </a:lvl1pPr>
            <a:lvl2pPr>
              <a:defRPr sz="4000"/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26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66A06-87A2-DD9F-B5F5-A3ACDA73A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C9AA2F-340D-6009-EE17-44A9AE161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7B849-57F6-7FC7-32AD-08ACC6785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F43F0-9BF6-D2A8-9BCD-C87FF550F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0B46E-6312-ECDA-BF24-66730AC3A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60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6DF0B-5372-7A8E-6B14-398575272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2E130-B70C-133F-F096-ADBD05E20B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78B8DD-6733-D5C9-025D-2D874A7E2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435C9C-521D-AE66-7408-D3BE9E01A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31BC3-DD7C-2FB3-7D0B-F72E3FCDC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C0A5C5-25AD-7D22-741C-204706280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2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2542A-848E-82BF-B3D5-9A0C7960B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080EEB-ADD3-FA2A-42E8-1D13D85A9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650C29-0245-4DFA-4A23-2613B96925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81B16F-8505-58B5-701F-F97D206E95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6A1EEE-490A-AB2E-4FCC-FAD2525057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0A19AB-27B4-7637-3DC2-364B9A403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48B547-3BEA-978C-7887-801D5BD4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7B17CA-40C8-55FB-C15E-E98137C2A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93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39DBA-6684-EDB0-6AE8-E1577C78B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004487-D905-9FFF-2B72-A11CC1E99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139C27-A753-462D-CA4A-B47C200B8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BEE2AB-2ECD-DC3C-9103-B225E4018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8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96CF9E-A0C2-7F01-078D-2BD682978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125A4B-97A0-7EE8-C083-51E8212E2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BCF47A-E1E8-7C01-E1A9-CD229F542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7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6F676-3B9F-6011-AB76-C738D83C6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58994-E798-09D4-7403-E1876D879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1BD3E8-E2B7-1814-77EE-2143E0896F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E7E264-660F-E339-8F18-D770D0A55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A516B6-EAA3-A09D-D575-B58A3216C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2DA946-E7BC-A8ED-2C90-59E42702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33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9EDF0-1A5A-3963-EF7F-F59F6DB55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BB5BA0-4BAF-8396-2416-6C1D8743E3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DFB367-543A-72F5-9776-F1B9FD9523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B1A334-006E-3462-12B8-B05717E04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1BF98C-186A-163C-7B4F-834D44900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077978-63F2-5094-60AC-FB800427F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1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B818CF-1DC4-A7F9-7382-73B521E80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46EB71-1AF2-03FE-3BF3-24C63E68D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38D21-0115-2B7A-97FB-33494ABE9F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D9451-D79F-47D7-A20B-9627898AAB07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04844-8523-9DE0-D7D6-3236F5D235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12222-9F83-2547-650D-49647B6BBE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9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450D5-2628-4030-F5FF-B58BAD5896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This Man Receives Sinners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385746-1DE3-BCC7-63F8-6AAC31707B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Luke 15: 1-2</a:t>
            </a:r>
          </a:p>
          <a:p>
            <a:r>
              <a:rPr lang="en-US" dirty="0"/>
              <a:t>John 8: 1-11</a:t>
            </a:r>
          </a:p>
        </p:txBody>
      </p:sp>
    </p:spTree>
    <p:extLst>
      <p:ext uri="{BB962C8B-B14F-4D97-AF65-F5344CB8AC3E}">
        <p14:creationId xmlns:p14="http://schemas.microsoft.com/office/powerpoint/2010/main" val="401019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64476-87FB-7BAA-F246-0DE2CDBDC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This Man Receives Sinners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08463D-AFD1-46DB-9188-E63C82A60D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oldest ones first?</a:t>
            </a:r>
          </a:p>
          <a:p>
            <a:pPr lvl="1"/>
            <a:r>
              <a:rPr lang="en-US" dirty="0"/>
              <a:t>They had a lot more baggage</a:t>
            </a:r>
          </a:p>
          <a:p>
            <a:r>
              <a:rPr lang="en-US" dirty="0"/>
              <a:t>Question…</a:t>
            </a:r>
          </a:p>
          <a:p>
            <a:pPr lvl="1"/>
            <a:r>
              <a:rPr lang="en-US" dirty="0"/>
              <a:t>Why didn’t they say…</a:t>
            </a:r>
          </a:p>
          <a:p>
            <a:pPr lvl="1"/>
            <a:r>
              <a:rPr lang="en-US" dirty="0"/>
              <a:t>You are right…</a:t>
            </a:r>
          </a:p>
          <a:p>
            <a:pPr lvl="2"/>
            <a:r>
              <a:rPr lang="en-US" dirty="0"/>
              <a:t>I too am a sinner?</a:t>
            </a:r>
          </a:p>
          <a:p>
            <a:pPr lvl="2"/>
            <a:r>
              <a:rPr lang="en-US" dirty="0"/>
              <a:t>I need to repent of my sins as well</a:t>
            </a:r>
          </a:p>
          <a:p>
            <a:pPr lvl="1"/>
            <a:r>
              <a:rPr lang="en-US" dirty="0"/>
              <a:t>Who was left after they all departed?</a:t>
            </a:r>
          </a:p>
          <a:p>
            <a:pPr lvl="2"/>
            <a:r>
              <a:rPr lang="en-US" dirty="0"/>
              <a:t>The woman…</a:t>
            </a:r>
          </a:p>
        </p:txBody>
      </p:sp>
    </p:spTree>
    <p:extLst>
      <p:ext uri="{BB962C8B-B14F-4D97-AF65-F5344CB8AC3E}">
        <p14:creationId xmlns:p14="http://schemas.microsoft.com/office/powerpoint/2010/main" val="41485458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048E2-75A6-1567-CA91-D8E8B50C7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This Man Receives Sinners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C166B-5A86-A10B-1E05-64946CAE0B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Where are your accusers?</a:t>
            </a:r>
          </a:p>
          <a:p>
            <a:r>
              <a:rPr lang="en-US" dirty="0"/>
              <a:t>Where are those who condemn you?</a:t>
            </a:r>
          </a:p>
          <a:p>
            <a:pPr lvl="1"/>
            <a:r>
              <a:rPr lang="en-US" dirty="0"/>
              <a:t>Revelation 12: 10</a:t>
            </a:r>
          </a:p>
          <a:p>
            <a:r>
              <a:rPr lang="en-US" dirty="0"/>
              <a:t>She replies…</a:t>
            </a:r>
          </a:p>
          <a:p>
            <a:pPr lvl="1"/>
            <a:r>
              <a:rPr lang="en-US" dirty="0"/>
              <a:t>No one Lord</a:t>
            </a:r>
          </a:p>
          <a:p>
            <a:r>
              <a:rPr lang="en-US" dirty="0"/>
              <a:t>Neither do I condemn you????</a:t>
            </a:r>
          </a:p>
          <a:p>
            <a:pPr lvl="1"/>
            <a:r>
              <a:rPr lang="en-US" dirty="0"/>
              <a:t>What about Matthew 5: 17-18??</a:t>
            </a:r>
          </a:p>
          <a:p>
            <a:pPr lvl="2"/>
            <a:r>
              <a:rPr lang="en-US" dirty="0"/>
              <a:t>If You came to fulfill the Law… how can You not condemn her?</a:t>
            </a:r>
          </a:p>
        </p:txBody>
      </p:sp>
    </p:spTree>
    <p:extLst>
      <p:ext uri="{BB962C8B-B14F-4D97-AF65-F5344CB8AC3E}">
        <p14:creationId xmlns:p14="http://schemas.microsoft.com/office/powerpoint/2010/main" val="42107274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59C33-893B-627A-8560-162178EF6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This Man Receives Sinners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ABC6F-EFB3-B3DF-D961-B31E7A36D1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Leviticus 20: 10; Deuteronomy 22: 22</a:t>
            </a:r>
          </a:p>
          <a:p>
            <a:pPr lvl="1"/>
            <a:r>
              <a:rPr lang="en-US" dirty="0"/>
              <a:t>Someone has to die for this sin</a:t>
            </a:r>
          </a:p>
          <a:p>
            <a:r>
              <a:rPr lang="en-US" dirty="0"/>
              <a:t>Matthew 20: 20-28</a:t>
            </a:r>
          </a:p>
          <a:p>
            <a:pPr lvl="1"/>
            <a:r>
              <a:rPr lang="en-US" dirty="0"/>
              <a:t>”And to give His life as a ransom for many”</a:t>
            </a:r>
          </a:p>
          <a:p>
            <a:pPr lvl="1"/>
            <a:r>
              <a:rPr lang="en-US" dirty="0"/>
              <a:t>Romans 8: 1-4</a:t>
            </a:r>
          </a:p>
          <a:p>
            <a:r>
              <a:rPr lang="en-US" dirty="0"/>
              <a:t>Go and sin no more…</a:t>
            </a:r>
          </a:p>
          <a:p>
            <a:pPr lvl="1"/>
            <a:r>
              <a:rPr lang="en-US" dirty="0"/>
              <a:t>Romans 6: 1</a:t>
            </a:r>
          </a:p>
          <a:p>
            <a:pPr lvl="1"/>
            <a:r>
              <a:rPr lang="en-US" dirty="0"/>
              <a:t>I Peter 1: 5-9</a:t>
            </a:r>
          </a:p>
        </p:txBody>
      </p:sp>
    </p:spTree>
    <p:extLst>
      <p:ext uri="{BB962C8B-B14F-4D97-AF65-F5344CB8AC3E}">
        <p14:creationId xmlns:p14="http://schemas.microsoft.com/office/powerpoint/2010/main" val="2028536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9BF5A-806E-CB5E-EA03-E350CFD4A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This Man Receives Sinners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DA368-698F-D8C3-CC74-0E88C7A4E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 must remember John 20: 30-31</a:t>
            </a:r>
          </a:p>
          <a:p>
            <a:r>
              <a:rPr lang="en-US" dirty="0"/>
              <a:t>It is the main theme of the book</a:t>
            </a:r>
          </a:p>
          <a:p>
            <a:pPr lvl="1"/>
            <a:r>
              <a:rPr lang="en-US" dirty="0"/>
              <a:t>“That you may have life in His name”</a:t>
            </a:r>
          </a:p>
          <a:p>
            <a:r>
              <a:rPr lang="en-US" dirty="0"/>
              <a:t>John 8 is really a contrast between thoughts</a:t>
            </a:r>
          </a:p>
          <a:p>
            <a:pPr lvl="1"/>
            <a:r>
              <a:rPr lang="en-US" dirty="0"/>
              <a:t>There were those who recognized that they were sinners</a:t>
            </a:r>
          </a:p>
          <a:p>
            <a:pPr lvl="1"/>
            <a:r>
              <a:rPr lang="en-US" dirty="0"/>
              <a:t>Those who could not/would not believe they were sinners</a:t>
            </a:r>
          </a:p>
          <a:p>
            <a:r>
              <a:rPr lang="en-US" dirty="0"/>
              <a:t>We will also see in this passage</a:t>
            </a:r>
          </a:p>
        </p:txBody>
      </p:sp>
    </p:spTree>
    <p:extLst>
      <p:ext uri="{BB962C8B-B14F-4D97-AF65-F5344CB8AC3E}">
        <p14:creationId xmlns:p14="http://schemas.microsoft.com/office/powerpoint/2010/main" val="1389575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CC8B7-0FD0-8999-D4E3-7DEAE8858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This Man Receives Sinners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053B80-EA72-B100-1B41-F6187C7FF4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contrast between</a:t>
            </a:r>
          </a:p>
          <a:p>
            <a:pPr lvl="1"/>
            <a:r>
              <a:rPr lang="en-US" dirty="0"/>
              <a:t>Legalism</a:t>
            </a:r>
          </a:p>
          <a:p>
            <a:pPr lvl="1"/>
            <a:r>
              <a:rPr lang="en-US" dirty="0"/>
              <a:t>Grace</a:t>
            </a:r>
          </a:p>
          <a:p>
            <a:r>
              <a:rPr lang="en-US" dirty="0"/>
              <a:t>The contrast between</a:t>
            </a:r>
          </a:p>
          <a:p>
            <a:pPr lvl="1"/>
            <a:r>
              <a:rPr lang="en-US" dirty="0"/>
              <a:t>Justice</a:t>
            </a:r>
          </a:p>
          <a:p>
            <a:pPr lvl="1"/>
            <a:r>
              <a:rPr lang="en-US" dirty="0"/>
              <a:t>Mercy</a:t>
            </a:r>
          </a:p>
          <a:p>
            <a:r>
              <a:rPr lang="en-US" dirty="0"/>
              <a:t>The contrast between</a:t>
            </a:r>
          </a:p>
          <a:p>
            <a:pPr lvl="1"/>
            <a:r>
              <a:rPr lang="en-US" dirty="0"/>
              <a:t>Hardness of heart</a:t>
            </a:r>
          </a:p>
          <a:p>
            <a:pPr lvl="1"/>
            <a:r>
              <a:rPr lang="en-US" dirty="0"/>
              <a:t>Compassion</a:t>
            </a:r>
          </a:p>
        </p:txBody>
      </p:sp>
    </p:spTree>
    <p:extLst>
      <p:ext uri="{BB962C8B-B14F-4D97-AF65-F5344CB8AC3E}">
        <p14:creationId xmlns:p14="http://schemas.microsoft.com/office/powerpoint/2010/main" val="3090872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AA637-839D-C167-D583-FEEF5D011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This Man Receives Sinners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E31F75-BE59-EA72-5846-0CB4C4D65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477108"/>
            <a:ext cx="11131062" cy="538089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Luke 4: 16-21</a:t>
            </a:r>
          </a:p>
          <a:p>
            <a:pPr lvl="1"/>
            <a:r>
              <a:rPr lang="en-US" dirty="0"/>
              <a:t>Here in His own words is the message of His path to the Cross</a:t>
            </a:r>
          </a:p>
          <a:p>
            <a:pPr lvl="2"/>
            <a:r>
              <a:rPr lang="en-US" dirty="0"/>
              <a:t>Preach the Gospel to the poor</a:t>
            </a:r>
          </a:p>
          <a:p>
            <a:pPr lvl="2"/>
            <a:r>
              <a:rPr lang="en-US" dirty="0"/>
              <a:t>Proclaim release to the captive</a:t>
            </a:r>
          </a:p>
          <a:p>
            <a:pPr lvl="2"/>
            <a:r>
              <a:rPr lang="en-US" dirty="0"/>
              <a:t>Sight to the blind</a:t>
            </a:r>
          </a:p>
          <a:p>
            <a:pPr lvl="2"/>
            <a:r>
              <a:rPr lang="en-US" dirty="0"/>
              <a:t>Free those who are oppressed</a:t>
            </a:r>
          </a:p>
          <a:p>
            <a:pPr lvl="2"/>
            <a:r>
              <a:rPr lang="en-US" dirty="0"/>
              <a:t>Proclaim the favorable year of the Lord</a:t>
            </a:r>
          </a:p>
          <a:p>
            <a:r>
              <a:rPr lang="en-US" dirty="0"/>
              <a:t>Luke 5: 32</a:t>
            </a:r>
          </a:p>
          <a:p>
            <a:pPr lvl="1"/>
            <a:r>
              <a:rPr lang="en-US" dirty="0"/>
              <a:t>“I did not come to call the righteous but sinners to repentance”</a:t>
            </a:r>
          </a:p>
        </p:txBody>
      </p:sp>
    </p:spTree>
    <p:extLst>
      <p:ext uri="{BB962C8B-B14F-4D97-AF65-F5344CB8AC3E}">
        <p14:creationId xmlns:p14="http://schemas.microsoft.com/office/powerpoint/2010/main" val="4034628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EFC61-7E06-AB9D-78A7-F226A0CC5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This Man Receives Sinners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8B667-B5D4-728E-56B6-6786C6C592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John 8: 1</a:t>
            </a:r>
          </a:p>
          <a:p>
            <a:pPr lvl="1"/>
            <a:r>
              <a:rPr lang="en-US" dirty="0"/>
              <a:t>Notice a fragment of a sentence</a:t>
            </a:r>
          </a:p>
          <a:p>
            <a:pPr lvl="1"/>
            <a:r>
              <a:rPr lang="en-US" dirty="0"/>
              <a:t>Must be read with the last verses of John 7</a:t>
            </a:r>
          </a:p>
          <a:p>
            <a:r>
              <a:rPr lang="en-US" dirty="0"/>
              <a:t>John 8: 2</a:t>
            </a:r>
          </a:p>
          <a:p>
            <a:pPr lvl="1"/>
            <a:r>
              <a:rPr lang="en-US" dirty="0"/>
              <a:t>He went to the Temple</a:t>
            </a:r>
          </a:p>
          <a:p>
            <a:pPr lvl="1"/>
            <a:r>
              <a:rPr lang="en-US" dirty="0"/>
              <a:t>Jesus sat down to teach</a:t>
            </a:r>
          </a:p>
          <a:p>
            <a:r>
              <a:rPr lang="en-US" dirty="0"/>
              <a:t>Scribes and Pharisees</a:t>
            </a:r>
          </a:p>
          <a:p>
            <a:pPr lvl="1"/>
            <a:r>
              <a:rPr lang="en-US" dirty="0"/>
              <a:t>Bring a woman caught in adultery</a:t>
            </a:r>
          </a:p>
          <a:p>
            <a:pPr lvl="1"/>
            <a:r>
              <a:rPr lang="en-US" dirty="0"/>
              <a:t>Set her in the center of the court(yard)</a:t>
            </a:r>
          </a:p>
        </p:txBody>
      </p:sp>
    </p:spTree>
    <p:extLst>
      <p:ext uri="{BB962C8B-B14F-4D97-AF65-F5344CB8AC3E}">
        <p14:creationId xmlns:p14="http://schemas.microsoft.com/office/powerpoint/2010/main" val="1771070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EFC7A-1A7D-23B1-B217-6972A7668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This Man Receives Sinners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80A01-7963-08E0-5BF1-6E1C98AA13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 Contrast number 1</a:t>
            </a:r>
          </a:p>
          <a:p>
            <a:pPr lvl="1"/>
            <a:r>
              <a:rPr lang="en-US" dirty="0"/>
              <a:t>Legalism vs Grace</a:t>
            </a:r>
          </a:p>
          <a:p>
            <a:r>
              <a:rPr lang="en-US" dirty="0"/>
              <a:t>“This woman has been caught in adultery”</a:t>
            </a:r>
          </a:p>
          <a:p>
            <a:r>
              <a:rPr lang="en-US" dirty="0"/>
              <a:t>”In the very act”</a:t>
            </a:r>
          </a:p>
          <a:p>
            <a:pPr lvl="1"/>
            <a:r>
              <a:rPr lang="en-US" dirty="0"/>
              <a:t>II Corinthians 2: 11…</a:t>
            </a:r>
          </a:p>
          <a:p>
            <a:pPr lvl="2"/>
            <a:r>
              <a:rPr lang="en-US" dirty="0"/>
              <a:t>So that no advantage would be taken of us by Satan</a:t>
            </a:r>
          </a:p>
          <a:p>
            <a:pPr lvl="2"/>
            <a:r>
              <a:rPr lang="en-US" dirty="0"/>
              <a:t>For we are not ignorant of his schemes</a:t>
            </a:r>
          </a:p>
          <a:p>
            <a:pPr lvl="3"/>
            <a:r>
              <a:rPr lang="en-US" dirty="0"/>
              <a:t>#1… blindside us when we least expect it John 8: 3</a:t>
            </a:r>
          </a:p>
          <a:p>
            <a:pPr lvl="3"/>
            <a:r>
              <a:rPr lang="en-US" dirty="0"/>
              <a:t>#2… The Law… commands us… John 8: 5… self-righteous</a:t>
            </a:r>
          </a:p>
          <a:p>
            <a:pPr lvl="3"/>
            <a:r>
              <a:rPr lang="en-US" dirty="0"/>
              <a:t># 3…This is directly from Moses… John 8: 5 God spoke to him face to face…</a:t>
            </a:r>
          </a:p>
        </p:txBody>
      </p:sp>
    </p:spTree>
    <p:extLst>
      <p:ext uri="{BB962C8B-B14F-4D97-AF65-F5344CB8AC3E}">
        <p14:creationId xmlns:p14="http://schemas.microsoft.com/office/powerpoint/2010/main" val="2566047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3B3A4-BF1E-F555-41F7-706BA445F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This Man Receives Sinners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4A1FB4-9849-8BD2-4907-19308249DB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John 8: 5 What do You (The Messiah) say?</a:t>
            </a:r>
          </a:p>
          <a:p>
            <a:pPr lvl="1"/>
            <a:r>
              <a:rPr lang="en-US" dirty="0"/>
              <a:t>First… is this really what the Law says?</a:t>
            </a:r>
          </a:p>
          <a:p>
            <a:pPr lvl="2"/>
            <a:r>
              <a:rPr lang="en-US" dirty="0"/>
              <a:t>Leviticus 20: 10…</a:t>
            </a:r>
          </a:p>
          <a:p>
            <a:pPr lvl="2"/>
            <a:r>
              <a:rPr lang="en-US" dirty="0"/>
              <a:t>What do you see missing this scene?</a:t>
            </a:r>
          </a:p>
          <a:p>
            <a:pPr lvl="1"/>
            <a:r>
              <a:rPr lang="en-US" dirty="0"/>
              <a:t>Second… the devil will always try to discredit you</a:t>
            </a:r>
          </a:p>
          <a:p>
            <a:pPr lvl="2"/>
            <a:r>
              <a:rPr lang="en-US" dirty="0"/>
              <a:t>So you call yourself a Christian?</a:t>
            </a:r>
          </a:p>
          <a:p>
            <a:pPr lvl="1"/>
            <a:r>
              <a:rPr lang="en-US" dirty="0"/>
              <a:t>Third… the Scribes etc.</a:t>
            </a:r>
          </a:p>
          <a:p>
            <a:pPr lvl="2"/>
            <a:r>
              <a:rPr lang="en-US" dirty="0"/>
              <a:t>Could care less about the woman…</a:t>
            </a:r>
          </a:p>
          <a:p>
            <a:pPr lvl="2"/>
            <a:r>
              <a:rPr lang="en-US" dirty="0"/>
              <a:t>They only wanted to trap Jesus</a:t>
            </a:r>
          </a:p>
        </p:txBody>
      </p:sp>
    </p:spTree>
    <p:extLst>
      <p:ext uri="{BB962C8B-B14F-4D97-AF65-F5344CB8AC3E}">
        <p14:creationId xmlns:p14="http://schemas.microsoft.com/office/powerpoint/2010/main" val="1413109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9C7EA-2CC9-D19E-BCBC-38E8380F9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This Man Receives Sinners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730CE-D4FC-B28C-0F16-6AA4E65DB8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Fourth…</a:t>
            </a:r>
          </a:p>
          <a:p>
            <a:pPr lvl="1"/>
            <a:r>
              <a:rPr lang="en-US" dirty="0"/>
              <a:t>Legalists never address their own sin</a:t>
            </a:r>
          </a:p>
          <a:p>
            <a:pPr lvl="2"/>
            <a:r>
              <a:rPr lang="en-US" dirty="0"/>
              <a:t>Matthew 5: 27-28</a:t>
            </a:r>
          </a:p>
          <a:p>
            <a:pPr lvl="2"/>
            <a:r>
              <a:rPr lang="en-US" dirty="0"/>
              <a:t>Romans 3: 10… there is NONE righteous no not one</a:t>
            </a:r>
          </a:p>
          <a:p>
            <a:r>
              <a:rPr lang="en-US" dirty="0"/>
              <a:t>Now here is the problem</a:t>
            </a:r>
          </a:p>
          <a:p>
            <a:pPr lvl="1"/>
            <a:r>
              <a:rPr lang="en-US" dirty="0"/>
              <a:t>Matthew 5: 17-18</a:t>
            </a:r>
          </a:p>
          <a:p>
            <a:pPr lvl="1"/>
            <a:r>
              <a:rPr lang="en-US" dirty="0"/>
              <a:t>How is Jesus the Son of God (John 5: 18)</a:t>
            </a:r>
          </a:p>
          <a:p>
            <a:pPr lvl="2"/>
            <a:r>
              <a:rPr lang="en-US" dirty="0"/>
              <a:t>Going to fulfill the Law</a:t>
            </a:r>
          </a:p>
          <a:p>
            <a:pPr lvl="2"/>
            <a:r>
              <a:rPr lang="en-US" dirty="0"/>
              <a:t>And yet not agree to stone this woman?</a:t>
            </a:r>
          </a:p>
        </p:txBody>
      </p:sp>
    </p:spTree>
    <p:extLst>
      <p:ext uri="{BB962C8B-B14F-4D97-AF65-F5344CB8AC3E}">
        <p14:creationId xmlns:p14="http://schemas.microsoft.com/office/powerpoint/2010/main" val="3220306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6BE88-077B-31B8-44F4-AB4EEEDC0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This Man Receives Sinners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ED3EA3-8426-5B7E-8CC8-800D6EC67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Jesus stoops down and writes in the sand</a:t>
            </a:r>
          </a:p>
          <a:p>
            <a:pPr lvl="1"/>
            <a:r>
              <a:rPr lang="en-US" dirty="0"/>
              <a:t>Writes what?</a:t>
            </a:r>
          </a:p>
          <a:p>
            <a:pPr lvl="1"/>
            <a:r>
              <a:rPr lang="en-US" dirty="0"/>
              <a:t>We will never know</a:t>
            </a:r>
          </a:p>
          <a:p>
            <a:r>
              <a:rPr lang="en-US" dirty="0"/>
              <a:t>But then He stands up and says</a:t>
            </a:r>
          </a:p>
          <a:p>
            <a:pPr lvl="1"/>
            <a:r>
              <a:rPr lang="en-US" dirty="0"/>
              <a:t>“Let him who is without sin…”</a:t>
            </a:r>
          </a:p>
          <a:p>
            <a:pPr lvl="1"/>
            <a:r>
              <a:rPr lang="en-US" dirty="0"/>
              <a:t>“Cast the first stone…”</a:t>
            </a:r>
          </a:p>
          <a:p>
            <a:r>
              <a:rPr lang="en-US" dirty="0"/>
              <a:t>He stoops and writes on the ground again</a:t>
            </a:r>
          </a:p>
          <a:p>
            <a:pPr lvl="1"/>
            <a:r>
              <a:rPr lang="en-US" dirty="0"/>
              <a:t>They begin to leave</a:t>
            </a:r>
          </a:p>
        </p:txBody>
      </p:sp>
    </p:spTree>
    <p:extLst>
      <p:ext uri="{BB962C8B-B14F-4D97-AF65-F5344CB8AC3E}">
        <p14:creationId xmlns:p14="http://schemas.microsoft.com/office/powerpoint/2010/main" val="39343422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arry's Template.potx" id="{7BECBBD9-7780-4325-B225-72A095C58507}" vid="{8836463B-76C9-42EC-86F3-0C689CAFFC7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158</TotalTime>
  <Words>676</Words>
  <Application>Microsoft Office PowerPoint</Application>
  <PresentationFormat>Widescreen</PresentationFormat>
  <Paragraphs>109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This Man Receives Sinners</vt:lpstr>
      <vt:lpstr>This Man Receives Sinners</vt:lpstr>
      <vt:lpstr>This Man Receives Sinners</vt:lpstr>
      <vt:lpstr>This Man Receives Sinners</vt:lpstr>
      <vt:lpstr>This Man Receives Sinners</vt:lpstr>
      <vt:lpstr>This Man Receives Sinners</vt:lpstr>
      <vt:lpstr>This Man Receives Sinners</vt:lpstr>
      <vt:lpstr>This Man Receives Sinners</vt:lpstr>
      <vt:lpstr>This Man Receives Sinners</vt:lpstr>
      <vt:lpstr>This Man Receives Sinners</vt:lpstr>
      <vt:lpstr>This Man Receives Sinners</vt:lpstr>
      <vt:lpstr>This Man Receives Sinners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Hoekstra</dc:creator>
  <cp:lastModifiedBy>Al Trepczyk</cp:lastModifiedBy>
  <cp:revision>21</cp:revision>
  <dcterms:created xsi:type="dcterms:W3CDTF">2022-06-22T12:11:31Z</dcterms:created>
  <dcterms:modified xsi:type="dcterms:W3CDTF">2022-11-02T16:05:49Z</dcterms:modified>
</cp:coreProperties>
</file>