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5" r:id="rId10"/>
    <p:sldId id="276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88"/>
  </p:normalViewPr>
  <p:slideViewPr>
    <p:cSldViewPr snapToGrid="0" snapToObjects="1">
      <p:cViewPr varScale="1">
        <p:scale>
          <a:sx n="86" d="100"/>
          <a:sy n="86" d="100"/>
        </p:scale>
        <p:origin x="5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Work of God and Man’s Response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C7CA-CBC1-0A40-85ED-D9D7058F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EFC6E-F1E6-5845-8577-D439156F3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4"/>
            <a:ext cx="11338560" cy="50323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“Unless one is born of water and Spirit”</a:t>
            </a:r>
          </a:p>
          <a:p>
            <a:r>
              <a:rPr lang="en-US" dirty="0"/>
              <a:t>Often-times preached that being born of water is baptism</a:t>
            </a:r>
          </a:p>
          <a:p>
            <a:pPr lvl="1"/>
            <a:r>
              <a:rPr lang="en-US" dirty="0"/>
              <a:t>This is incorrect since there is no salvation in baptism</a:t>
            </a:r>
          </a:p>
          <a:p>
            <a:r>
              <a:rPr lang="en-US" dirty="0"/>
              <a:t>But water is used as an example of </a:t>
            </a:r>
          </a:p>
          <a:p>
            <a:pPr lvl="1"/>
            <a:r>
              <a:rPr lang="en-US" dirty="0"/>
              <a:t>Cleansing</a:t>
            </a:r>
          </a:p>
          <a:p>
            <a:pPr lvl="1"/>
            <a:r>
              <a:rPr lang="en-US" dirty="0"/>
              <a:t>Psalm 51: 1-4</a:t>
            </a:r>
          </a:p>
          <a:p>
            <a:pPr lvl="1"/>
            <a:r>
              <a:rPr lang="en-US" dirty="0"/>
              <a:t>The first step of being born again is the intense realization of sin… (Titus 3: 5-7) </a:t>
            </a:r>
          </a:p>
          <a:p>
            <a:pPr lvl="1"/>
            <a:r>
              <a:rPr lang="en-US" dirty="0"/>
              <a:t>Then comes a recognition of who Jesus is (Matthew 16: 13-17)</a:t>
            </a:r>
          </a:p>
        </p:txBody>
      </p:sp>
    </p:spTree>
    <p:extLst>
      <p:ext uri="{BB962C8B-B14F-4D97-AF65-F5344CB8AC3E}">
        <p14:creationId xmlns:p14="http://schemas.microsoft.com/office/powerpoint/2010/main" val="322017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5780-4E55-854F-8B71-B1889233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18DA-F785-FF4C-B131-11AA4EE1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“The wind blows… ” (John 3: 8)</a:t>
            </a:r>
          </a:p>
          <a:p>
            <a:pPr lvl="1"/>
            <a:r>
              <a:rPr lang="en-US" dirty="0"/>
              <a:t>“So is everyone born of the Spirit”</a:t>
            </a:r>
          </a:p>
          <a:p>
            <a:r>
              <a:rPr lang="en-US" dirty="0"/>
              <a:t>The wind is powerful moving force</a:t>
            </a:r>
          </a:p>
          <a:p>
            <a:pPr lvl="1"/>
            <a:r>
              <a:rPr lang="en-US" dirty="0"/>
              <a:t>So is the Spirit of God</a:t>
            </a:r>
          </a:p>
          <a:p>
            <a:pPr lvl="1"/>
            <a:r>
              <a:rPr lang="en-US" dirty="0"/>
              <a:t>Ezekiel 36: 26-27</a:t>
            </a:r>
          </a:p>
          <a:p>
            <a:pPr lvl="1"/>
            <a:r>
              <a:rPr lang="en-US" dirty="0"/>
              <a:t>II Corinthians 5: 17-18</a:t>
            </a:r>
          </a:p>
          <a:p>
            <a:r>
              <a:rPr lang="en-US" dirty="0"/>
              <a:t>Who can have this born again experience?</a:t>
            </a:r>
          </a:p>
          <a:p>
            <a:r>
              <a:rPr lang="en-US" dirty="0"/>
              <a:t>Revelation 22: 17 </a:t>
            </a:r>
          </a:p>
          <a:p>
            <a:r>
              <a:rPr lang="en-US" dirty="0"/>
              <a:t>Romans 10: 8-11… whoever believes in Him</a:t>
            </a:r>
          </a:p>
        </p:txBody>
      </p:sp>
    </p:spTree>
    <p:extLst>
      <p:ext uri="{BB962C8B-B14F-4D97-AF65-F5344CB8AC3E}">
        <p14:creationId xmlns:p14="http://schemas.microsoft.com/office/powerpoint/2010/main" val="194671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41120"/>
            <a:ext cx="11338560" cy="53803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Things to remember</a:t>
            </a:r>
          </a:p>
          <a:p>
            <a:pPr lvl="1"/>
            <a:r>
              <a:rPr lang="en-US" dirty="0"/>
              <a:t>John 20: 30-31</a:t>
            </a:r>
          </a:p>
          <a:p>
            <a:pPr lvl="2"/>
            <a:r>
              <a:rPr lang="en-US" dirty="0"/>
              <a:t>The main theme of the Book of John</a:t>
            </a:r>
          </a:p>
          <a:p>
            <a:pPr lvl="1"/>
            <a:r>
              <a:rPr lang="en-US" dirty="0"/>
              <a:t>John 3: 1-10</a:t>
            </a:r>
          </a:p>
          <a:p>
            <a:pPr lvl="2"/>
            <a:r>
              <a:rPr lang="en-US" dirty="0"/>
              <a:t>There is a recurring theme which Jesus repeats over and over to Nicodemus</a:t>
            </a:r>
          </a:p>
          <a:p>
            <a:pPr lvl="2"/>
            <a:r>
              <a:rPr lang="en-US" dirty="0"/>
              <a:t>Vs 3, Vs 5, Vs 6, Vs 7, Vs 8</a:t>
            </a:r>
          </a:p>
          <a:p>
            <a:pPr lvl="2"/>
            <a:r>
              <a:rPr lang="en-US" dirty="0"/>
              <a:t>The essential truth for every person</a:t>
            </a:r>
          </a:p>
          <a:p>
            <a:pPr lvl="3"/>
            <a:r>
              <a:rPr lang="en-US" dirty="0"/>
              <a:t>“You must be born again”</a:t>
            </a:r>
          </a:p>
          <a:p>
            <a:pPr lvl="3"/>
            <a:r>
              <a:rPr lang="en-US" dirty="0"/>
              <a:t>This is the work of God</a:t>
            </a:r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2080"/>
            <a:ext cx="11338560" cy="53193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John 3: 11-21</a:t>
            </a:r>
          </a:p>
          <a:p>
            <a:pPr lvl="1"/>
            <a:r>
              <a:rPr lang="en-US" dirty="0"/>
              <a:t>Here is the other recurring theme</a:t>
            </a:r>
          </a:p>
          <a:p>
            <a:pPr lvl="2"/>
            <a:r>
              <a:rPr lang="en-US" dirty="0"/>
              <a:t>Vs 12, Vs 15, Vs 16, Vs 18, </a:t>
            </a:r>
          </a:p>
          <a:p>
            <a:pPr lvl="2"/>
            <a:r>
              <a:rPr lang="en-US" dirty="0"/>
              <a:t>The word “believe” is used 7 times in these verses</a:t>
            </a:r>
          </a:p>
          <a:p>
            <a:pPr lvl="1"/>
            <a:r>
              <a:rPr lang="en-US" dirty="0"/>
              <a:t>In this section we find the responsibility of man</a:t>
            </a:r>
          </a:p>
          <a:p>
            <a:pPr lvl="2"/>
            <a:r>
              <a:rPr lang="en-US" dirty="0"/>
              <a:t>“to believe”</a:t>
            </a:r>
          </a:p>
          <a:p>
            <a:pPr lvl="2"/>
            <a:r>
              <a:rPr lang="en-US" dirty="0"/>
              <a:t>John 6: 29</a:t>
            </a:r>
          </a:p>
          <a:p>
            <a:pPr lvl="3"/>
            <a:r>
              <a:rPr lang="en-US" dirty="0"/>
              <a:t>Direct response to John 6: 28</a:t>
            </a:r>
          </a:p>
          <a:p>
            <a:pPr lvl="4"/>
            <a:r>
              <a:rPr lang="en-US" dirty="0"/>
              <a:t>What shall we do?????</a:t>
            </a:r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296365"/>
            <a:ext cx="11338560" cy="5477297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/>
              <a:t>These two are twin parallel truths</a:t>
            </a:r>
          </a:p>
          <a:p>
            <a:pPr lvl="1"/>
            <a:r>
              <a:rPr lang="en-US" sz="5800" dirty="0"/>
              <a:t>There is the Divine Work of God</a:t>
            </a:r>
          </a:p>
          <a:p>
            <a:pPr lvl="1"/>
            <a:r>
              <a:rPr lang="en-US" sz="5800" dirty="0"/>
              <a:t>There is man’s response to that work.</a:t>
            </a:r>
          </a:p>
          <a:p>
            <a:r>
              <a:rPr lang="en-US" sz="5800" dirty="0"/>
              <a:t>Jesus points out how necessary it is for us to understand these two with the words “Truly, Truly”</a:t>
            </a:r>
          </a:p>
          <a:p>
            <a:pPr lvl="1"/>
            <a:r>
              <a:rPr lang="en-US" sz="5800" dirty="0"/>
              <a:t>Literally “Behold, Behold”</a:t>
            </a:r>
          </a:p>
          <a:p>
            <a:pPr lvl="1"/>
            <a:r>
              <a:rPr lang="en-US" sz="5800" dirty="0"/>
              <a:t>Note John 3: 3</a:t>
            </a:r>
          </a:p>
          <a:p>
            <a:pPr lvl="1"/>
            <a:r>
              <a:rPr lang="en-US" sz="5800" dirty="0"/>
              <a:t>John 3: 5</a:t>
            </a:r>
          </a:p>
          <a:p>
            <a:pPr lvl="2"/>
            <a:r>
              <a:rPr lang="en-US" sz="5800" dirty="0"/>
              <a:t>Both referring to “being born again”</a:t>
            </a:r>
          </a:p>
          <a:p>
            <a:pPr lvl="1"/>
            <a:r>
              <a:rPr lang="en-US" sz="5800" dirty="0"/>
              <a:t>John 3: 11</a:t>
            </a:r>
          </a:p>
          <a:p>
            <a:pPr lvl="2"/>
            <a:r>
              <a:rPr lang="en-US" sz="5800" dirty="0"/>
              <a:t>We speak and testify…</a:t>
            </a:r>
          </a:p>
          <a:p>
            <a:pPr lvl="2"/>
            <a:r>
              <a:rPr lang="en-US" sz="5800" dirty="0"/>
              <a:t>Man’s response</a:t>
            </a:r>
          </a:p>
          <a:p>
            <a:pPr lvl="2"/>
            <a:r>
              <a:rPr lang="en-US" sz="5800" dirty="0"/>
              <a:t>“You do not accept out testimony”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50848"/>
            <a:ext cx="11338560" cy="5407152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John 3: 1-2</a:t>
            </a:r>
          </a:p>
          <a:p>
            <a:pPr lvl="1"/>
            <a:r>
              <a:rPr lang="en-US" sz="4400" dirty="0"/>
              <a:t>Nicodemus comes to Christ</a:t>
            </a:r>
          </a:p>
          <a:p>
            <a:pPr lvl="2"/>
            <a:r>
              <a:rPr lang="en-US" sz="4400" dirty="0"/>
              <a:t>He is a Pharisee</a:t>
            </a:r>
          </a:p>
          <a:p>
            <a:pPr lvl="2"/>
            <a:r>
              <a:rPr lang="en-US" sz="4400" dirty="0"/>
              <a:t>He is also a ruler of the Jews (Sanhedrin)</a:t>
            </a:r>
          </a:p>
          <a:p>
            <a:r>
              <a:rPr lang="en-US" sz="4400" dirty="0"/>
              <a:t>Interesting things to note</a:t>
            </a:r>
          </a:p>
          <a:p>
            <a:pPr lvl="1"/>
            <a:r>
              <a:rPr lang="en-US" sz="4400" dirty="0"/>
              <a:t>There were about 6,000 Pharisees at the time of Christ</a:t>
            </a:r>
          </a:p>
          <a:p>
            <a:pPr lvl="1"/>
            <a:r>
              <a:rPr lang="en-US" sz="4400" dirty="0"/>
              <a:t>Why is Nicodemus the only one who comes?</a:t>
            </a:r>
          </a:p>
          <a:p>
            <a:pPr lvl="2"/>
            <a:r>
              <a:rPr lang="en-US" sz="4400" dirty="0"/>
              <a:t>Note there was “a man”</a:t>
            </a:r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15978"/>
            <a:ext cx="11338560" cy="534202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“We know… ” John 3: 2</a:t>
            </a:r>
          </a:p>
          <a:p>
            <a:pPr lvl="1"/>
            <a:r>
              <a:rPr lang="en-US" dirty="0"/>
              <a:t>What things?</a:t>
            </a:r>
          </a:p>
          <a:p>
            <a:pPr lvl="2"/>
            <a:r>
              <a:rPr lang="en-US" dirty="0"/>
              <a:t>John 2: 23</a:t>
            </a:r>
          </a:p>
          <a:p>
            <a:r>
              <a:rPr lang="en-US" dirty="0"/>
              <a:t>Nicodemus is not a believer </a:t>
            </a:r>
          </a:p>
          <a:p>
            <a:pPr lvl="1"/>
            <a:r>
              <a:rPr lang="en-US" dirty="0"/>
              <a:t>How do we know this?</a:t>
            </a:r>
          </a:p>
          <a:p>
            <a:pPr lvl="1"/>
            <a:r>
              <a:rPr lang="en-US" dirty="0"/>
              <a:t>John 3: 2… You come from God as a teacher</a:t>
            </a:r>
          </a:p>
          <a:p>
            <a:pPr lvl="1"/>
            <a:r>
              <a:rPr lang="en-US" dirty="0"/>
              <a:t>But You are something special…</a:t>
            </a:r>
          </a:p>
          <a:p>
            <a:pPr lvl="1"/>
            <a:r>
              <a:rPr lang="en-US" dirty="0"/>
              <a:t>No one could do the things You do????</a:t>
            </a:r>
          </a:p>
          <a:p>
            <a:pPr lvl="1"/>
            <a:r>
              <a:rPr lang="en-US" dirty="0"/>
              <a:t>Unless God with him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7696"/>
            <a:ext cx="11338560" cy="53437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Jesus answered</a:t>
            </a:r>
          </a:p>
          <a:p>
            <a:pPr lvl="1"/>
            <a:r>
              <a:rPr lang="en-US" dirty="0"/>
              <a:t>What is the question?</a:t>
            </a:r>
          </a:p>
          <a:p>
            <a:pPr lvl="1"/>
            <a:r>
              <a:rPr lang="en-US" dirty="0"/>
              <a:t>Why is the answer????</a:t>
            </a:r>
          </a:p>
          <a:p>
            <a:pPr lvl="2"/>
            <a:r>
              <a:rPr lang="en-US" dirty="0"/>
              <a:t>You must be born again?</a:t>
            </a:r>
          </a:p>
          <a:p>
            <a:r>
              <a:rPr lang="en-US" dirty="0"/>
              <a:t>Remember Nicodemus</a:t>
            </a:r>
          </a:p>
          <a:p>
            <a:pPr lvl="1"/>
            <a:r>
              <a:rPr lang="en-US" dirty="0"/>
              <a:t>Is a Pharisee… (Philippians 3: 4-6)</a:t>
            </a:r>
          </a:p>
          <a:p>
            <a:pPr lvl="1"/>
            <a:r>
              <a:rPr lang="en-US" dirty="0"/>
              <a:t>Pharisee puts all his confidence in the flesh… (Matthew 19: 16-20)</a:t>
            </a:r>
          </a:p>
          <a:p>
            <a:pPr lvl="2"/>
            <a:r>
              <a:rPr lang="en-US" dirty="0"/>
              <a:t>What am I still lacking?</a:t>
            </a:r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797850"/>
          </a:xfrm>
        </p:spPr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985421"/>
            <a:ext cx="11338560" cy="5872579"/>
          </a:xfrm>
        </p:spPr>
        <p:txBody>
          <a:bodyPr>
            <a:noAutofit/>
          </a:bodyPr>
          <a:lstStyle/>
          <a:p>
            <a:r>
              <a:rPr lang="en-US" sz="3600" dirty="0"/>
              <a:t>How can this be (John 3: 4)</a:t>
            </a:r>
          </a:p>
          <a:p>
            <a:pPr lvl="1"/>
            <a:r>
              <a:rPr lang="en-US" sz="3600" dirty="0"/>
              <a:t>Luke 7: 29-30</a:t>
            </a:r>
          </a:p>
          <a:p>
            <a:pPr lvl="2"/>
            <a:r>
              <a:rPr lang="en-US" sz="3600" dirty="0"/>
              <a:t>Here is the effect of religion</a:t>
            </a:r>
          </a:p>
          <a:p>
            <a:pPr lvl="2"/>
            <a:r>
              <a:rPr lang="en-US" sz="3600" dirty="0"/>
              <a:t>Following a certain ritual for salvation</a:t>
            </a:r>
          </a:p>
          <a:p>
            <a:pPr lvl="2"/>
            <a:r>
              <a:rPr lang="en-US" sz="3600" dirty="0"/>
              <a:t>It is also the effect of thinking that “I am a good person.”</a:t>
            </a:r>
          </a:p>
          <a:p>
            <a:pPr lvl="2"/>
            <a:r>
              <a:rPr lang="en-US" sz="3600" dirty="0"/>
              <a:t>It is also the effect of not recognizing the holiness of God</a:t>
            </a:r>
          </a:p>
          <a:p>
            <a:r>
              <a:rPr lang="en-US" sz="3600" dirty="0"/>
              <a:t>“You must be born again”… (Matthew 19: 26…)</a:t>
            </a:r>
          </a:p>
          <a:p>
            <a:pPr lvl="2"/>
            <a:r>
              <a:rPr lang="en-US" sz="3600" dirty="0"/>
              <a:t>With man this is impossible, but with God all things are possible.”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B76C-2597-1744-B8CF-E4637998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C6940-6A8B-6C42-91AC-0C619F3F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28927"/>
            <a:ext cx="11338560" cy="5529073"/>
          </a:xfrm>
        </p:spPr>
        <p:txBody>
          <a:bodyPr>
            <a:noAutofit/>
          </a:bodyPr>
          <a:lstStyle/>
          <a:p>
            <a:r>
              <a:rPr lang="en-US" sz="3200" dirty="0"/>
              <a:t>Theology 101</a:t>
            </a:r>
          </a:p>
          <a:p>
            <a:pPr lvl="1"/>
            <a:r>
              <a:rPr lang="en-US" sz="3200" dirty="0"/>
              <a:t>Sola Scriptura</a:t>
            </a:r>
          </a:p>
          <a:p>
            <a:pPr lvl="2"/>
            <a:r>
              <a:rPr lang="en-US" sz="3200" dirty="0"/>
              <a:t>Let Scripture interpret Scripture</a:t>
            </a:r>
          </a:p>
          <a:p>
            <a:pPr lvl="2"/>
            <a:r>
              <a:rPr lang="en-US" sz="3200" dirty="0"/>
              <a:t>Scripture is the final authority</a:t>
            </a:r>
          </a:p>
          <a:p>
            <a:pPr lvl="1"/>
            <a:r>
              <a:rPr lang="en-US" sz="3200" dirty="0"/>
              <a:t>Sola Gratia</a:t>
            </a:r>
          </a:p>
          <a:p>
            <a:pPr lvl="2"/>
            <a:r>
              <a:rPr lang="en-US" sz="3200" dirty="0"/>
              <a:t>It is by God’s Grace alone that anyone is saved</a:t>
            </a:r>
          </a:p>
          <a:p>
            <a:pPr lvl="1"/>
            <a:r>
              <a:rPr lang="en-US" sz="3200" dirty="0"/>
              <a:t>Sola Christus</a:t>
            </a:r>
          </a:p>
          <a:p>
            <a:pPr lvl="2"/>
            <a:r>
              <a:rPr lang="en-US" sz="3200" dirty="0"/>
              <a:t>It is only by Christ alone that anyone is saved</a:t>
            </a:r>
          </a:p>
          <a:p>
            <a:pPr lvl="1"/>
            <a:r>
              <a:rPr lang="en-US" sz="3200" dirty="0"/>
              <a:t>Sola Fide</a:t>
            </a:r>
          </a:p>
          <a:p>
            <a:pPr lvl="2"/>
            <a:r>
              <a:rPr lang="en-US" sz="3200" dirty="0"/>
              <a:t>It is by faith alone in Christ alone…</a:t>
            </a:r>
          </a:p>
          <a:p>
            <a:pPr lvl="1"/>
            <a:r>
              <a:rPr lang="en-US" sz="3200" dirty="0"/>
              <a:t>Sola Del Gloria… It is all for the glory of God alone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71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5255</TotalTime>
  <Words>705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John 3: 1-21</vt:lpstr>
      <vt:lpstr>John 3: 1-21</vt:lpstr>
      <vt:lpstr>John 3: 1-21</vt:lpstr>
      <vt:lpstr>John 3: 1-21</vt:lpstr>
      <vt:lpstr>John 3: 1-21</vt:lpstr>
      <vt:lpstr>John 3: 1-21</vt:lpstr>
      <vt:lpstr>John 3: 1-21</vt:lpstr>
      <vt:lpstr>John 3: 1-21</vt:lpstr>
      <vt:lpstr>John 3: 1-21</vt:lpstr>
      <vt:lpstr>John 3: 1-21</vt:lpstr>
      <vt:lpstr>John 3: 1-21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77</cp:revision>
  <dcterms:created xsi:type="dcterms:W3CDTF">2019-12-16T14:17:55Z</dcterms:created>
  <dcterms:modified xsi:type="dcterms:W3CDTF">2022-04-04T14:03:44Z</dcterms:modified>
</cp:coreProperties>
</file>