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51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Word Became Flesh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8F93-44B7-D04C-B775-9D446B0C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8F42-8F04-444A-B775-1FB11AFA7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darkness did not comprehend it</a:t>
            </a:r>
          </a:p>
          <a:p>
            <a:pPr lvl="1"/>
            <a:r>
              <a:rPr lang="en-US" dirty="0" err="1"/>
              <a:t>Katalambano</a:t>
            </a:r>
            <a:r>
              <a:rPr lang="en-US" dirty="0"/>
              <a:t>…</a:t>
            </a:r>
          </a:p>
          <a:p>
            <a:pPr lvl="2"/>
            <a:r>
              <a:rPr lang="en-US" dirty="0"/>
              <a:t>Did not “overcome” it</a:t>
            </a:r>
          </a:p>
          <a:p>
            <a:r>
              <a:rPr lang="en-US" dirty="0"/>
              <a:t>John1: 6-11</a:t>
            </a:r>
          </a:p>
          <a:p>
            <a:pPr lvl="1"/>
            <a:r>
              <a:rPr lang="en-US" dirty="0"/>
              <a:t>Testimony of John the Baptist</a:t>
            </a:r>
          </a:p>
          <a:p>
            <a:pPr lvl="1"/>
            <a:r>
              <a:rPr lang="en-US" dirty="0"/>
              <a:t>They did not receive Him</a:t>
            </a:r>
          </a:p>
          <a:p>
            <a:r>
              <a:rPr lang="en-US" dirty="0"/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26181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6BC5C-4183-6345-AF31-9F6A1A572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B57A-9C2F-0E4D-9DB3-646C89ADF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1600"/>
            <a:ext cx="11338560" cy="5337110"/>
          </a:xfrm>
        </p:spPr>
        <p:txBody>
          <a:bodyPr>
            <a:normAutofit fontScale="85000" lnSpcReduction="20000"/>
          </a:bodyPr>
          <a:lstStyle/>
          <a:p>
            <a:r>
              <a:rPr lang="en-US" sz="5200" dirty="0"/>
              <a:t>As many as received Him</a:t>
            </a:r>
          </a:p>
          <a:p>
            <a:pPr lvl="1"/>
            <a:r>
              <a:rPr lang="en-US" sz="5200" dirty="0"/>
              <a:t>He gave them the right to become</a:t>
            </a:r>
          </a:p>
          <a:p>
            <a:pPr lvl="1"/>
            <a:r>
              <a:rPr lang="en-US" sz="5200" dirty="0"/>
              <a:t>Children of God</a:t>
            </a:r>
          </a:p>
          <a:p>
            <a:pPr lvl="1"/>
            <a:r>
              <a:rPr lang="en-US" sz="5200" dirty="0"/>
              <a:t>How?</a:t>
            </a:r>
          </a:p>
          <a:p>
            <a:r>
              <a:rPr lang="en-US" sz="5200" dirty="0"/>
              <a:t>Born not of the will of man</a:t>
            </a:r>
          </a:p>
          <a:p>
            <a:r>
              <a:rPr lang="en-US" sz="5200" dirty="0"/>
              <a:t>But born of the will of God</a:t>
            </a:r>
          </a:p>
          <a:p>
            <a:pPr lvl="1"/>
            <a:r>
              <a:rPr lang="en-US" sz="5200" dirty="0"/>
              <a:t>John 3: 3</a:t>
            </a:r>
          </a:p>
          <a:p>
            <a:pPr lvl="1"/>
            <a:r>
              <a:rPr lang="en-US" sz="5200" dirty="0"/>
              <a:t>John 16: 33</a:t>
            </a:r>
          </a:p>
          <a:p>
            <a:pPr lvl="1"/>
            <a:r>
              <a:rPr lang="en-US" sz="5200" dirty="0"/>
              <a:t>I John 2: 17</a:t>
            </a:r>
          </a:p>
        </p:txBody>
      </p:sp>
    </p:spTree>
    <p:extLst>
      <p:ext uri="{BB962C8B-B14F-4D97-AF65-F5344CB8AC3E}">
        <p14:creationId xmlns:p14="http://schemas.microsoft.com/office/powerpoint/2010/main" val="42661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This week I was reviewing some news items</a:t>
            </a:r>
          </a:p>
          <a:p>
            <a:pPr lvl="1"/>
            <a:r>
              <a:rPr lang="en-US" dirty="0"/>
              <a:t>WEF at Davos</a:t>
            </a:r>
          </a:p>
          <a:p>
            <a:pPr lvl="2"/>
            <a:r>
              <a:rPr lang="en-US" dirty="0"/>
              <a:t>4 main items</a:t>
            </a:r>
          </a:p>
          <a:p>
            <a:pPr marL="2286000" lvl="3" indent="-914400">
              <a:buFont typeface="+mj-lt"/>
              <a:buAutoNum type="arabicPeriod"/>
            </a:pPr>
            <a:r>
              <a:rPr lang="en-US" dirty="0"/>
              <a:t>Technology cooperation in the fourth industrial revolution</a:t>
            </a:r>
          </a:p>
          <a:p>
            <a:pPr marL="2286000" lvl="3" indent="-914400">
              <a:buFont typeface="+mj-lt"/>
              <a:buAutoNum type="arabicPeriod"/>
            </a:pPr>
            <a:r>
              <a:rPr lang="en-US" dirty="0"/>
              <a:t>Renewing a global social contract</a:t>
            </a:r>
          </a:p>
          <a:p>
            <a:pPr marL="2286000" lvl="3" indent="-914400">
              <a:buFont typeface="+mj-lt"/>
              <a:buAutoNum type="arabicPeriod"/>
            </a:pPr>
            <a:r>
              <a:rPr lang="en-US" dirty="0"/>
              <a:t>Accelerating and scaling up climate innovation</a:t>
            </a:r>
          </a:p>
          <a:p>
            <a:pPr marL="2286000" lvl="3" indent="-914400">
              <a:buFont typeface="+mj-lt"/>
              <a:buAutoNum type="arabicPeriod"/>
            </a:pPr>
            <a:r>
              <a:rPr lang="en-US" dirty="0"/>
              <a:t>Meeting the challenge of vaccine equity</a:t>
            </a:r>
          </a:p>
          <a:p>
            <a:r>
              <a:rPr lang="en-US" dirty="0"/>
              <a:t>Their main mantra was</a:t>
            </a:r>
          </a:p>
          <a:p>
            <a:pPr lvl="1"/>
            <a:r>
              <a:rPr lang="en-US" dirty="0"/>
              <a:t>“You will own nothing and be happy”</a:t>
            </a:r>
          </a:p>
          <a:p>
            <a:pPr lvl="1"/>
            <a:r>
              <a:rPr lang="en-US" dirty="0"/>
              <a:t>Great Reset was mentioned again and again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2080"/>
            <a:ext cx="11338560" cy="531939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 then filled up my Yukon with gas</a:t>
            </a:r>
          </a:p>
          <a:p>
            <a:pPr lvl="1"/>
            <a:r>
              <a:rPr lang="en-US" dirty="0"/>
              <a:t>Revelation 6: 5-6</a:t>
            </a:r>
          </a:p>
          <a:p>
            <a:pPr lvl="2"/>
            <a:r>
              <a:rPr lang="en-US" dirty="0"/>
              <a:t> 1 year ago</a:t>
            </a:r>
          </a:p>
          <a:p>
            <a:pPr lvl="3"/>
            <a:r>
              <a:rPr lang="en-US" dirty="0"/>
              <a:t>Used car increased 30%</a:t>
            </a:r>
          </a:p>
          <a:p>
            <a:pPr lvl="3"/>
            <a:r>
              <a:rPr lang="en-US" dirty="0"/>
              <a:t>Beef up 21%</a:t>
            </a:r>
          </a:p>
          <a:p>
            <a:pPr lvl="3"/>
            <a:r>
              <a:rPr lang="en-US" dirty="0"/>
              <a:t>Crude oil up 55%</a:t>
            </a:r>
          </a:p>
          <a:p>
            <a:pPr lvl="3"/>
            <a:r>
              <a:rPr lang="en-US" dirty="0"/>
              <a:t>Lumber up 35%</a:t>
            </a:r>
          </a:p>
          <a:p>
            <a:pPr lvl="3"/>
            <a:r>
              <a:rPr lang="en-US" dirty="0"/>
              <a:t>Wheat up 33%</a:t>
            </a:r>
          </a:p>
          <a:p>
            <a:pPr lvl="3"/>
            <a:r>
              <a:rPr lang="en-US" dirty="0"/>
              <a:t>Coffee up 108%</a:t>
            </a:r>
          </a:p>
          <a:p>
            <a:pPr lvl="3"/>
            <a:r>
              <a:rPr lang="en-US" dirty="0"/>
              <a:t>Cereal up 114%</a:t>
            </a:r>
          </a:p>
          <a:p>
            <a:pPr lvl="4"/>
            <a:r>
              <a:rPr lang="en-US" dirty="0"/>
              <a:t>In smaller and smaller boxes</a:t>
            </a:r>
          </a:p>
          <a:p>
            <a:pPr lvl="3"/>
            <a:r>
              <a:rPr lang="en-US" dirty="0"/>
              <a:t>Rents in Calif up $300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Janet Yellen our Treasury Sec. </a:t>
            </a:r>
          </a:p>
          <a:p>
            <a:pPr lvl="1"/>
            <a:r>
              <a:rPr lang="en-US" dirty="0"/>
              <a:t>“IRS should have data on all bank accounts with deposit or withdrawals over $10,000 annually”</a:t>
            </a:r>
          </a:p>
          <a:p>
            <a:r>
              <a:rPr lang="en-US" dirty="0"/>
              <a:t>Vaccine passports</a:t>
            </a:r>
          </a:p>
          <a:p>
            <a:pPr lvl="1"/>
            <a:r>
              <a:rPr lang="en-US" dirty="0"/>
              <a:t>Denying entry into businesses, etc.</a:t>
            </a:r>
          </a:p>
          <a:p>
            <a:r>
              <a:rPr lang="en-US" dirty="0"/>
              <a:t>Bitcoin… electronic currency, cashless society</a:t>
            </a:r>
          </a:p>
          <a:p>
            <a:r>
              <a:rPr lang="en-US" dirty="0"/>
              <a:t>Revelation 13: 16-18</a:t>
            </a:r>
          </a:p>
          <a:p>
            <a:r>
              <a:rPr lang="en-US" dirty="0"/>
              <a:t>What are we to do?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Matthew 7: 24-27</a:t>
            </a:r>
          </a:p>
          <a:p>
            <a:r>
              <a:rPr lang="en-US" dirty="0"/>
              <a:t>Question?</a:t>
            </a:r>
          </a:p>
          <a:p>
            <a:pPr lvl="1"/>
            <a:r>
              <a:rPr lang="en-US" dirty="0"/>
              <a:t>What are we building our live upon?</a:t>
            </a:r>
          </a:p>
          <a:p>
            <a:r>
              <a:rPr lang="en-US" dirty="0"/>
              <a:t>John 1: 14</a:t>
            </a:r>
          </a:p>
          <a:p>
            <a:pPr lvl="1"/>
            <a:r>
              <a:rPr lang="en-US" dirty="0"/>
              <a:t>The Word became flesh</a:t>
            </a:r>
          </a:p>
          <a:p>
            <a:pPr lvl="1"/>
            <a:r>
              <a:rPr lang="en-US" dirty="0"/>
              <a:t>What an incredible statement</a:t>
            </a:r>
          </a:p>
          <a:p>
            <a:r>
              <a:rPr lang="en-US" dirty="0"/>
              <a:t>Note the word “became”</a:t>
            </a:r>
          </a:p>
          <a:p>
            <a:pPr lvl="1"/>
            <a:r>
              <a:rPr lang="en-US" dirty="0" err="1"/>
              <a:t>Ginomai</a:t>
            </a:r>
            <a:r>
              <a:rPr lang="en-US" dirty="0"/>
              <a:t> in the Greek</a:t>
            </a:r>
          </a:p>
          <a:p>
            <a:pPr lvl="1"/>
            <a:r>
              <a:rPr lang="en-US" dirty="0"/>
              <a:t>Philippians 2: 6-8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John confirms Philippians 2: 6-8</a:t>
            </a:r>
          </a:p>
          <a:p>
            <a:pPr lvl="1"/>
            <a:r>
              <a:rPr lang="en-US" dirty="0"/>
              <a:t>“In the beginning” (Genesis 1: 1)</a:t>
            </a:r>
          </a:p>
          <a:p>
            <a:pPr lvl="1"/>
            <a:r>
              <a:rPr lang="en-US" dirty="0"/>
              <a:t>The Word “was”</a:t>
            </a:r>
          </a:p>
          <a:p>
            <a:pPr lvl="2"/>
            <a:r>
              <a:rPr lang="en-US" dirty="0"/>
              <a:t>“</a:t>
            </a:r>
            <a:r>
              <a:rPr lang="en-US" dirty="0" err="1"/>
              <a:t>Eimi</a:t>
            </a:r>
            <a:r>
              <a:rPr lang="en-US" dirty="0"/>
              <a:t>” in the Greek perfect tense</a:t>
            </a:r>
          </a:p>
          <a:p>
            <a:pPr lvl="2"/>
            <a:r>
              <a:rPr lang="en-US" dirty="0"/>
              <a:t>Meaning “continuous existence”</a:t>
            </a:r>
          </a:p>
          <a:p>
            <a:r>
              <a:rPr lang="en-US" dirty="0"/>
              <a:t>In other words…when the beginning began the Word which was made flesh was already there</a:t>
            </a:r>
          </a:p>
          <a:p>
            <a:r>
              <a:rPr lang="en-US" dirty="0"/>
              <a:t>Colossians 1: 15-17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hupomonaes</a:t>
            </a:r>
            <a:r>
              <a:rPr lang="en-US" dirty="0"/>
              <a:t>” one of the exact same kind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2279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Here we see the eternal deity of Jesus Christ</a:t>
            </a:r>
          </a:p>
          <a:p>
            <a:pPr lvl="1"/>
            <a:r>
              <a:rPr lang="en-US" dirty="0"/>
              <a:t>Mormons JW’s state Jesus is a created being</a:t>
            </a:r>
          </a:p>
          <a:p>
            <a:pPr lvl="1"/>
            <a:r>
              <a:rPr lang="en-US" dirty="0"/>
              <a:t>Nothing could be farther from the truth</a:t>
            </a:r>
          </a:p>
          <a:p>
            <a:r>
              <a:rPr lang="en-US" dirty="0"/>
              <a:t>John makes this even more clear</a:t>
            </a:r>
          </a:p>
          <a:p>
            <a:pPr lvl="1"/>
            <a:r>
              <a:rPr lang="en-US" dirty="0"/>
              <a:t>John 1: 1</a:t>
            </a:r>
          </a:p>
          <a:p>
            <a:pPr lvl="2"/>
            <a:r>
              <a:rPr lang="en-US" dirty="0"/>
              <a:t>The Word was ”with” God</a:t>
            </a:r>
          </a:p>
          <a:p>
            <a:pPr lvl="2"/>
            <a:r>
              <a:rPr lang="en-US" dirty="0"/>
              <a:t>John 17: 5</a:t>
            </a:r>
          </a:p>
          <a:p>
            <a:pPr lvl="2"/>
            <a:r>
              <a:rPr lang="en-US" dirty="0"/>
              <a:t>Pros ton </a:t>
            </a:r>
            <a:r>
              <a:rPr lang="en-US" dirty="0" err="1"/>
              <a:t>theon</a:t>
            </a:r>
            <a:r>
              <a:rPr lang="en-US" dirty="0"/>
              <a:t>… face to face (Colossians 1: 15-17)</a:t>
            </a:r>
          </a:p>
          <a:p>
            <a:pPr lvl="2"/>
            <a:r>
              <a:rPr lang="en-US" dirty="0"/>
              <a:t>Genesis 1: 2 </a:t>
            </a:r>
          </a:p>
          <a:p>
            <a:pPr lvl="3"/>
            <a:r>
              <a:rPr lang="en-US" dirty="0"/>
              <a:t>And the Spirit of God moved upon the face of the waters</a:t>
            </a:r>
          </a:p>
          <a:p>
            <a:r>
              <a:rPr lang="en-US" dirty="0"/>
              <a:t>Here we have the Trinity all working in harmony in creation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And the Word was God</a:t>
            </a:r>
          </a:p>
          <a:p>
            <a:pPr lvl="1"/>
            <a:r>
              <a:rPr lang="en-US" dirty="0"/>
              <a:t>John 10: 17-18</a:t>
            </a:r>
          </a:p>
          <a:p>
            <a:pPr lvl="2"/>
            <a:r>
              <a:rPr lang="en-US" dirty="0"/>
              <a:t>The fulness of authority </a:t>
            </a:r>
          </a:p>
          <a:p>
            <a:pPr lvl="1"/>
            <a:r>
              <a:rPr lang="en-US" dirty="0"/>
              <a:t>John 1: 4</a:t>
            </a:r>
          </a:p>
          <a:p>
            <a:pPr lvl="2"/>
            <a:r>
              <a:rPr lang="en-US" dirty="0"/>
              <a:t>In Him was “life”</a:t>
            </a:r>
          </a:p>
          <a:p>
            <a:pPr lvl="2"/>
            <a:r>
              <a:rPr lang="en-US" dirty="0"/>
              <a:t>Genesis 2: 7…</a:t>
            </a:r>
          </a:p>
          <a:p>
            <a:pPr lvl="3"/>
            <a:r>
              <a:rPr lang="en-US" dirty="0"/>
              <a:t>and breathed into him the breath of life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Jesus is the source of life</a:t>
            </a:r>
          </a:p>
          <a:p>
            <a:pPr lvl="1"/>
            <a:r>
              <a:rPr lang="en-US" dirty="0"/>
              <a:t>Acts 17: 24-28</a:t>
            </a:r>
          </a:p>
          <a:p>
            <a:pPr lvl="1"/>
            <a:r>
              <a:rPr lang="en-US" dirty="0"/>
              <a:t>Hebrews 13: 8</a:t>
            </a:r>
          </a:p>
          <a:p>
            <a:pPr lvl="2"/>
            <a:r>
              <a:rPr lang="en-US" dirty="0"/>
              <a:t>Jesus is the same yesterday, today and forever.</a:t>
            </a:r>
          </a:p>
          <a:p>
            <a:r>
              <a:rPr lang="en-US" dirty="0"/>
              <a:t>That life was the light of men</a:t>
            </a:r>
          </a:p>
          <a:p>
            <a:pPr lvl="1"/>
            <a:r>
              <a:rPr lang="en-US" dirty="0"/>
              <a:t>John 8: 12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547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John 1: 1-14</vt:lpstr>
      <vt:lpstr>John 1: 1-14</vt:lpstr>
      <vt:lpstr>John 1: 1-14</vt:lpstr>
      <vt:lpstr>John 1: 1-14</vt:lpstr>
      <vt:lpstr>John 1: 1-14</vt:lpstr>
      <vt:lpstr>John 1: 1-14</vt:lpstr>
      <vt:lpstr>John 1: 1-14</vt:lpstr>
      <vt:lpstr>John 1: 1-14</vt:lpstr>
      <vt:lpstr>John 1: 1-14</vt:lpstr>
      <vt:lpstr>John 1: 1-14</vt:lpstr>
      <vt:lpstr>John 1: 1-14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26</cp:revision>
  <dcterms:created xsi:type="dcterms:W3CDTF">2019-12-16T14:17:55Z</dcterms:created>
  <dcterms:modified xsi:type="dcterms:W3CDTF">2022-02-10T01:08:06Z</dcterms:modified>
</cp:coreProperties>
</file>