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8ACF0-2D5C-D030-7CD4-971B8C062A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 b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D9EA2-3A55-9CCD-C6CA-867BC9BEB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906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E5BD1-68C2-FE7F-B6B3-C0C0D4D09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0E647B-5CD4-FDE1-EAAA-51A0095E3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BD1F9-5115-F962-E4E7-7F1198A9B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B8F7C-E1EC-97CE-614C-625D3740B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2D6C4-0C7B-A58F-8EF2-CA6DCFA2F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74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7E94D9-202D-AE45-792E-CB4F1C1813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FDBC16-520C-8AAF-BC6D-6B46C6A5C2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8C813-C5BB-F6E1-1DE1-BB5E8FF08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E1EE7-DD61-931D-584C-D9889C941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EE343-EBEF-1CFB-133B-F19AD1533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4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8B674-7FCD-8FFE-E618-3F8F4D35C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250825"/>
            <a:ext cx="11131062" cy="10064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9AEAA-306D-20F9-44E4-E33ACD091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477108"/>
            <a:ext cx="11131062" cy="5380892"/>
          </a:xfrm>
        </p:spPr>
        <p:txBody>
          <a:bodyPr>
            <a:normAutofit/>
          </a:bodyPr>
          <a:lstStyle>
            <a:lvl1pPr>
              <a:defRPr sz="4400"/>
            </a:lvl1pPr>
            <a:lvl2pPr>
              <a:defRPr sz="4000"/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26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66A06-87A2-DD9F-B5F5-A3ACDA73A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C9AA2F-340D-6009-EE17-44A9AE161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7B849-57F6-7FC7-32AD-08ACC6785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F43F0-9BF6-D2A8-9BCD-C87FF550F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0B46E-6312-ECDA-BF24-66730AC3A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60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6DF0B-5372-7A8E-6B14-398575272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2E130-B70C-133F-F096-ADBD05E20B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78B8DD-6733-D5C9-025D-2D874A7E2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435C9C-521D-AE66-7408-D3BE9E01A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31BC3-DD7C-2FB3-7D0B-F72E3FCDC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C0A5C5-25AD-7D22-741C-204706280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2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2542A-848E-82BF-B3D5-9A0C7960B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080EEB-ADD3-FA2A-42E8-1D13D85A9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650C29-0245-4DFA-4A23-2613B96925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81B16F-8505-58B5-701F-F97D206E95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6A1EEE-490A-AB2E-4FCC-FAD2525057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0A19AB-27B4-7637-3DC2-364B9A403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48B547-3BEA-978C-7887-801D5BD4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7B17CA-40C8-55FB-C15E-E98137C2A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93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39DBA-6684-EDB0-6AE8-E1577C78B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004487-D905-9FFF-2B72-A11CC1E99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139C27-A753-462D-CA4A-B47C200B8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BEE2AB-2ECD-DC3C-9103-B225E4018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8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96CF9E-A0C2-7F01-078D-2BD682978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125A4B-97A0-7EE8-C083-51E8212E2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BCF47A-E1E8-7C01-E1A9-CD229F542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7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6F676-3B9F-6011-AB76-C738D83C6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58994-E798-09D4-7403-E1876D879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1BD3E8-E2B7-1814-77EE-2143E0896F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E7E264-660F-E339-8F18-D770D0A55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A516B6-EAA3-A09D-D575-B58A3216C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2DA946-E7BC-A8ED-2C90-59E42702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33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9EDF0-1A5A-3963-EF7F-F59F6DB55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BB5BA0-4BAF-8396-2416-6C1D8743E3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DFB367-543A-72F5-9776-F1B9FD9523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B1A334-006E-3462-12B8-B05717E04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1BF98C-186A-163C-7B4F-834D44900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077978-63F2-5094-60AC-FB800427F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1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B818CF-1DC4-A7F9-7382-73B521E80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46EB71-1AF2-03FE-3BF3-24C63E68D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38D21-0115-2B7A-97FB-33494ABE9F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D9451-D79F-47D7-A20B-9627898AAB07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04844-8523-9DE0-D7D6-3236F5D235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12222-9F83-2547-650D-49647B6BBE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9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450D5-2628-4030-F5FF-B58BAD5896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The Truth Will Make You Free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385746-1DE3-BCC7-63F8-6AAC31707B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John 8: 30-36</a:t>
            </a:r>
          </a:p>
        </p:txBody>
      </p:sp>
    </p:spTree>
    <p:extLst>
      <p:ext uri="{BB962C8B-B14F-4D97-AF65-F5344CB8AC3E}">
        <p14:creationId xmlns:p14="http://schemas.microsoft.com/office/powerpoint/2010/main" val="401019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83DED-E9C3-863B-522B-D3BCBEB8B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Truth Will Make You Free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8A09DD-9D07-FFC5-22B3-890AE3DE39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Vs 31…..true disciples receive this blessing</a:t>
            </a:r>
          </a:p>
          <a:p>
            <a:r>
              <a:rPr lang="en-US" dirty="0"/>
              <a:t>“You will know the the truth”</a:t>
            </a:r>
          </a:p>
          <a:p>
            <a:r>
              <a:rPr lang="en-US" dirty="0"/>
              <a:t>The truth will set you free”</a:t>
            </a:r>
          </a:p>
          <a:p>
            <a:r>
              <a:rPr lang="en-US" dirty="0"/>
              <a:t>How will I know the truth?</a:t>
            </a:r>
          </a:p>
          <a:p>
            <a:pPr lvl="1"/>
            <a:r>
              <a:rPr lang="en-US" dirty="0"/>
              <a:t>John 16: 13-15</a:t>
            </a:r>
          </a:p>
          <a:p>
            <a:pPr lvl="1"/>
            <a:r>
              <a:rPr lang="en-US" dirty="0"/>
              <a:t>John 17: 17</a:t>
            </a:r>
          </a:p>
          <a:p>
            <a:pPr lvl="2"/>
            <a:r>
              <a:rPr lang="en-US" dirty="0"/>
              <a:t>“Your Word is Truth”</a:t>
            </a:r>
          </a:p>
          <a:p>
            <a:pPr lvl="2"/>
            <a:r>
              <a:rPr lang="en-US" dirty="0"/>
              <a:t>You see Truth is not what I say…</a:t>
            </a:r>
          </a:p>
          <a:p>
            <a:pPr lvl="2"/>
            <a:r>
              <a:rPr lang="en-US" dirty="0"/>
              <a:t>Truth is what God says…</a:t>
            </a:r>
          </a:p>
        </p:txBody>
      </p:sp>
    </p:spTree>
    <p:extLst>
      <p:ext uri="{BB962C8B-B14F-4D97-AF65-F5344CB8AC3E}">
        <p14:creationId xmlns:p14="http://schemas.microsoft.com/office/powerpoint/2010/main" val="265410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D80AF-9DEC-AA9B-F7D8-DB97EEB66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Truth Will Make You Free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EC7D27-84B8-EE44-B237-B76B86E967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What God says about</a:t>
            </a:r>
          </a:p>
          <a:p>
            <a:pPr lvl="1"/>
            <a:r>
              <a:rPr lang="en-US" dirty="0"/>
              <a:t>Judgment is true</a:t>
            </a:r>
          </a:p>
          <a:p>
            <a:pPr lvl="1"/>
            <a:r>
              <a:rPr lang="en-US" dirty="0"/>
              <a:t>Sin is true</a:t>
            </a:r>
          </a:p>
          <a:p>
            <a:pPr lvl="1"/>
            <a:r>
              <a:rPr lang="en-US" dirty="0"/>
              <a:t>Jesus is true</a:t>
            </a:r>
          </a:p>
          <a:p>
            <a:pPr lvl="2"/>
            <a:r>
              <a:rPr lang="en-US" dirty="0"/>
              <a:t>Matt 3: 17</a:t>
            </a:r>
          </a:p>
          <a:p>
            <a:pPr lvl="2"/>
            <a:r>
              <a:rPr lang="en-US" dirty="0"/>
              <a:t>Luke 9: 28-36</a:t>
            </a:r>
          </a:p>
          <a:p>
            <a:r>
              <a:rPr lang="en-US" dirty="0"/>
              <a:t>Vs 33….we are Abrahams descendants (two)</a:t>
            </a:r>
          </a:p>
          <a:p>
            <a:pPr lvl="1"/>
            <a:r>
              <a:rPr lang="en-US" dirty="0"/>
              <a:t>There are descendants of works…</a:t>
            </a:r>
          </a:p>
          <a:p>
            <a:pPr lvl="2"/>
            <a:r>
              <a:rPr lang="en-US" dirty="0"/>
              <a:t>Ishmael…..son of bondage</a:t>
            </a:r>
          </a:p>
          <a:p>
            <a:pPr lvl="1"/>
            <a:r>
              <a:rPr lang="en-US" dirty="0"/>
              <a:t>Descendants of promise</a:t>
            </a:r>
          </a:p>
          <a:p>
            <a:pPr lvl="2"/>
            <a:r>
              <a:rPr lang="en-US" dirty="0"/>
              <a:t>Isaac….one born out of due season</a:t>
            </a:r>
          </a:p>
        </p:txBody>
      </p:sp>
    </p:spTree>
    <p:extLst>
      <p:ext uri="{BB962C8B-B14F-4D97-AF65-F5344CB8AC3E}">
        <p14:creationId xmlns:p14="http://schemas.microsoft.com/office/powerpoint/2010/main" val="4021692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BEB93-3A81-406D-328D-FD831CD6A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Truth Will Make You Free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831F63-F42C-8401-A22D-6C5918E50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Two paths forward</a:t>
            </a:r>
          </a:p>
          <a:p>
            <a:pPr lvl="1"/>
            <a:r>
              <a:rPr lang="en-US" dirty="0"/>
              <a:t>One path</a:t>
            </a:r>
          </a:p>
          <a:p>
            <a:pPr lvl="2"/>
            <a:r>
              <a:rPr lang="en-US" dirty="0"/>
              <a:t>Gal 5: 19-21</a:t>
            </a:r>
          </a:p>
          <a:p>
            <a:pPr lvl="1"/>
            <a:r>
              <a:rPr lang="en-US" dirty="0"/>
              <a:t>The other</a:t>
            </a:r>
          </a:p>
          <a:p>
            <a:pPr lvl="2"/>
            <a:r>
              <a:rPr lang="en-US" dirty="0"/>
              <a:t>Gal 5: 22-25</a:t>
            </a:r>
          </a:p>
          <a:p>
            <a:r>
              <a:rPr lang="en-US" dirty="0"/>
              <a:t>John 8: 36</a:t>
            </a:r>
          </a:p>
          <a:p>
            <a:pPr lvl="1"/>
            <a:r>
              <a:rPr lang="en-US" dirty="0"/>
              <a:t>If the Son sets you free…</a:t>
            </a:r>
          </a:p>
          <a:p>
            <a:pPr lvl="1"/>
            <a:r>
              <a:rPr lang="en-US" dirty="0"/>
              <a:t>You will be free indeed</a:t>
            </a:r>
          </a:p>
          <a:p>
            <a:r>
              <a:rPr lang="en-US" dirty="0"/>
              <a:t>Romans 8: 1</a:t>
            </a:r>
          </a:p>
        </p:txBody>
      </p:sp>
    </p:spTree>
    <p:extLst>
      <p:ext uri="{BB962C8B-B14F-4D97-AF65-F5344CB8AC3E}">
        <p14:creationId xmlns:p14="http://schemas.microsoft.com/office/powerpoint/2010/main" val="4023253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9BF5A-806E-CB5E-EA03-E350CFD4A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Truth Will Make You Free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DA368-698F-D8C3-CC74-0E88C7A4E9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477108"/>
            <a:ext cx="11131062" cy="554091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Our text today contains a most familiar quote</a:t>
            </a:r>
          </a:p>
          <a:p>
            <a:pPr lvl="1"/>
            <a:r>
              <a:rPr lang="en-US" dirty="0"/>
              <a:t>“You will know the truth” and…</a:t>
            </a:r>
          </a:p>
          <a:p>
            <a:pPr lvl="1"/>
            <a:r>
              <a:rPr lang="en-US" dirty="0"/>
              <a:t>“The truth will make you free”</a:t>
            </a:r>
          </a:p>
          <a:p>
            <a:r>
              <a:rPr lang="en-US" dirty="0"/>
              <a:t>In our passage today we see two main points</a:t>
            </a:r>
          </a:p>
          <a:p>
            <a:pPr lvl="1"/>
            <a:r>
              <a:rPr lang="en-US" dirty="0"/>
              <a:t>First….”if you continue in My Word” (31)</a:t>
            </a:r>
          </a:p>
          <a:p>
            <a:pPr lvl="1"/>
            <a:r>
              <a:rPr lang="en-US" dirty="0"/>
              <a:t>Second….”then you are a true disciple” (31)</a:t>
            </a:r>
          </a:p>
          <a:p>
            <a:r>
              <a:rPr lang="en-US" dirty="0"/>
              <a:t>To help us in our study today…a short review</a:t>
            </a:r>
          </a:p>
          <a:p>
            <a:pPr lvl="1"/>
            <a:r>
              <a:rPr lang="en-US" dirty="0"/>
              <a:t>John 1: 49…Nathanael….You are…</a:t>
            </a:r>
          </a:p>
          <a:p>
            <a:pPr lvl="1"/>
            <a:r>
              <a:rPr lang="en-US" dirty="0"/>
              <a:t>John 2: 22…They (Disciples) believed the Scripture</a:t>
            </a:r>
          </a:p>
          <a:p>
            <a:pPr lvl="1"/>
            <a:r>
              <a:rPr lang="en-US" dirty="0"/>
              <a:t>John 3: 2…”we know You have come from God”</a:t>
            </a:r>
          </a:p>
        </p:txBody>
      </p:sp>
    </p:spTree>
    <p:extLst>
      <p:ext uri="{BB962C8B-B14F-4D97-AF65-F5344CB8AC3E}">
        <p14:creationId xmlns:p14="http://schemas.microsoft.com/office/powerpoint/2010/main" val="1389575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5FA4E-467C-E701-DB42-A5665280D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Truth Will Make You Free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94FA05-2492-BF03-7C95-F80278B57A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John 4: 29…”this is not the Christ….is it?” (Samaritans)</a:t>
            </a:r>
          </a:p>
          <a:p>
            <a:r>
              <a:rPr lang="en-US" dirty="0"/>
              <a:t>John 5: 18…..”making Himself equal with God” (Jews)</a:t>
            </a:r>
          </a:p>
          <a:p>
            <a:r>
              <a:rPr lang="en-US" dirty="0"/>
              <a:t>John 6: 29….This is the work of God….that you believe” (5,000 food/material seekers)</a:t>
            </a:r>
          </a:p>
          <a:p>
            <a:r>
              <a:rPr lang="en-US" dirty="0"/>
              <a:t>John 6: 66…..”as a result of this…many walked with Him no more” (false converts)</a:t>
            </a:r>
          </a:p>
          <a:p>
            <a:r>
              <a:rPr lang="en-US" dirty="0"/>
              <a:t>John 7: 5…”for not even His brothers were believing in Him” (false loyalty)</a:t>
            </a:r>
          </a:p>
          <a:p>
            <a:r>
              <a:rPr lang="en-US" dirty="0"/>
              <a:t>John 8: 24….”you will die in your sins…unless you believe” (false teachers)</a:t>
            </a:r>
          </a:p>
        </p:txBody>
      </p:sp>
    </p:spTree>
    <p:extLst>
      <p:ext uri="{BB962C8B-B14F-4D97-AF65-F5344CB8AC3E}">
        <p14:creationId xmlns:p14="http://schemas.microsoft.com/office/powerpoint/2010/main" val="3747535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36FAD-7F4B-6FBA-4EFE-EB884C9E5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Truth Will Make You Free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3E4218-5EB1-AE39-9565-66C6051AC9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Jesus has been faced with two groups of people</a:t>
            </a:r>
          </a:p>
          <a:p>
            <a:pPr lvl="1"/>
            <a:r>
              <a:rPr lang="en-US" dirty="0"/>
              <a:t>Those who believed…</a:t>
            </a:r>
          </a:p>
          <a:p>
            <a:pPr lvl="2"/>
            <a:r>
              <a:rPr lang="en-US" dirty="0"/>
              <a:t>Very few indeed…</a:t>
            </a:r>
          </a:p>
          <a:p>
            <a:pPr lvl="2"/>
            <a:r>
              <a:rPr lang="en-US" dirty="0"/>
              <a:t>Acts 1: 15</a:t>
            </a:r>
          </a:p>
          <a:p>
            <a:pPr lvl="1"/>
            <a:r>
              <a:rPr lang="en-US" dirty="0"/>
              <a:t>Those who only gave Him lip service</a:t>
            </a:r>
          </a:p>
          <a:p>
            <a:pPr lvl="2"/>
            <a:r>
              <a:rPr lang="en-US" dirty="0"/>
              <a:t>John 6: 70-71; Matt 15: 8-9</a:t>
            </a:r>
          </a:p>
          <a:p>
            <a:pPr lvl="2"/>
            <a:r>
              <a:rPr lang="en-US" dirty="0"/>
              <a:t>The majority…</a:t>
            </a:r>
          </a:p>
          <a:p>
            <a:r>
              <a:rPr lang="en-US" dirty="0"/>
              <a:t>The entire passage from Vs 30-59</a:t>
            </a:r>
          </a:p>
          <a:p>
            <a:pPr lvl="1"/>
            <a:r>
              <a:rPr lang="en-US" dirty="0"/>
              <a:t>Addresses these issues…</a:t>
            </a:r>
          </a:p>
          <a:p>
            <a:r>
              <a:rPr lang="en-US" dirty="0"/>
              <a:t>Notice John 8: 30 and compare to John 8: 44; 59</a:t>
            </a:r>
          </a:p>
        </p:txBody>
      </p:sp>
    </p:spTree>
    <p:extLst>
      <p:ext uri="{BB962C8B-B14F-4D97-AF65-F5344CB8AC3E}">
        <p14:creationId xmlns:p14="http://schemas.microsoft.com/office/powerpoint/2010/main" val="583383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1A661-A53C-BFDC-D1CA-95ED8BD2E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Truth Will Make You Free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F305CD-927A-104D-0FC8-39647101D2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Here are the hard questions we have to ask ourselves…</a:t>
            </a:r>
          </a:p>
          <a:p>
            <a:pPr lvl="1"/>
            <a:r>
              <a:rPr lang="en-US" dirty="0"/>
              <a:t>Am I a true believer in Christ?</a:t>
            </a:r>
          </a:p>
          <a:p>
            <a:pPr lvl="1"/>
            <a:r>
              <a:rPr lang="en-US" dirty="0"/>
              <a:t>Or am I just a church-goer?</a:t>
            </a:r>
          </a:p>
          <a:p>
            <a:r>
              <a:rPr lang="en-US" dirty="0"/>
              <a:t>How do I know?</a:t>
            </a:r>
          </a:p>
          <a:p>
            <a:pPr lvl="1"/>
            <a:r>
              <a:rPr lang="en-US" dirty="0"/>
              <a:t>Hebrews 10: 32-39</a:t>
            </a:r>
          </a:p>
          <a:p>
            <a:pPr lvl="1"/>
            <a:r>
              <a:rPr lang="en-US" dirty="0"/>
              <a:t>Does that describe me?</a:t>
            </a:r>
          </a:p>
          <a:p>
            <a:pPr lvl="1"/>
            <a:r>
              <a:rPr lang="en-US" dirty="0"/>
              <a:t>Is my current relationship with Christ…</a:t>
            </a:r>
          </a:p>
          <a:p>
            <a:pPr lvl="1"/>
            <a:r>
              <a:rPr lang="en-US" dirty="0"/>
              <a:t>Described in Hebrews 10: 32-39?</a:t>
            </a:r>
          </a:p>
        </p:txBody>
      </p:sp>
    </p:spTree>
    <p:extLst>
      <p:ext uri="{BB962C8B-B14F-4D97-AF65-F5344CB8AC3E}">
        <p14:creationId xmlns:p14="http://schemas.microsoft.com/office/powerpoint/2010/main" val="3227508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958BC-EAF6-507E-6266-9056C810C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Truth Will Make You Free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C419A-ECDD-7493-1B05-02C742BAD3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Or is my faith in Christ limited to</a:t>
            </a:r>
          </a:p>
          <a:p>
            <a:pPr lvl="1"/>
            <a:r>
              <a:rPr lang="en-US" dirty="0"/>
              <a:t>I want to go to heaven?</a:t>
            </a:r>
          </a:p>
          <a:p>
            <a:pPr lvl="1"/>
            <a:r>
              <a:rPr lang="en-US" dirty="0"/>
              <a:t>I just want the material blessings of God?</a:t>
            </a:r>
          </a:p>
          <a:p>
            <a:pPr lvl="1"/>
            <a:r>
              <a:rPr lang="en-US" dirty="0"/>
              <a:t>I just want to feel good about myself?</a:t>
            </a:r>
          </a:p>
          <a:p>
            <a:r>
              <a:rPr lang="en-US" dirty="0"/>
              <a:t>You see if we want to follow Him…</a:t>
            </a:r>
          </a:p>
          <a:p>
            <a:pPr lvl="1"/>
            <a:r>
              <a:rPr lang="en-US" dirty="0"/>
              <a:t>We must confront our hearts with what He says about us…</a:t>
            </a:r>
          </a:p>
          <a:p>
            <a:pPr lvl="2"/>
            <a:r>
              <a:rPr lang="en-US" dirty="0"/>
              <a:t>That we have fallen short of glorifying Him</a:t>
            </a:r>
          </a:p>
          <a:p>
            <a:pPr lvl="2"/>
            <a:r>
              <a:rPr lang="en-US" dirty="0"/>
              <a:t>That following Him demands our all</a:t>
            </a:r>
          </a:p>
        </p:txBody>
      </p:sp>
    </p:spTree>
    <p:extLst>
      <p:ext uri="{BB962C8B-B14F-4D97-AF65-F5344CB8AC3E}">
        <p14:creationId xmlns:p14="http://schemas.microsoft.com/office/powerpoint/2010/main" val="2056832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E96F3-311B-A079-D3CE-D9446F6A9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Truth Will Make You Free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0B1D62-4FB2-08A6-5BD5-8BEC2D731B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074420"/>
            <a:ext cx="11131062" cy="598932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Look at the example of Job</a:t>
            </a:r>
          </a:p>
          <a:p>
            <a:pPr lvl="1"/>
            <a:r>
              <a:rPr lang="en-US" dirty="0"/>
              <a:t>Job 1: 1; 3</a:t>
            </a:r>
          </a:p>
          <a:p>
            <a:pPr lvl="2"/>
            <a:r>
              <a:rPr lang="en-US" dirty="0"/>
              <a:t>“blameless, upright, fearing God, turning away from evil”</a:t>
            </a:r>
          </a:p>
          <a:p>
            <a:pPr lvl="1"/>
            <a:r>
              <a:rPr lang="en-US" dirty="0"/>
              <a:t>Job 1: 13-20</a:t>
            </a:r>
          </a:p>
          <a:p>
            <a:pPr lvl="2"/>
            <a:r>
              <a:rPr lang="en-US" dirty="0"/>
              <a:t>Vs 14-15….Sabeans attacked and killed everyone but me</a:t>
            </a:r>
          </a:p>
          <a:p>
            <a:pPr lvl="2"/>
            <a:r>
              <a:rPr lang="en-US" dirty="0"/>
              <a:t>Vs 16…fire from God fell and burned up all the sheep</a:t>
            </a:r>
          </a:p>
          <a:p>
            <a:pPr lvl="2"/>
            <a:r>
              <a:rPr lang="en-US" dirty="0"/>
              <a:t>Vs 17….Chaldeans took all the camels and killed everyone</a:t>
            </a:r>
          </a:p>
          <a:p>
            <a:pPr lvl="2"/>
            <a:r>
              <a:rPr lang="en-US" dirty="0"/>
              <a:t>Vs 18-19….all your children are dead</a:t>
            </a:r>
          </a:p>
        </p:txBody>
      </p:sp>
    </p:spTree>
    <p:extLst>
      <p:ext uri="{BB962C8B-B14F-4D97-AF65-F5344CB8AC3E}">
        <p14:creationId xmlns:p14="http://schemas.microsoft.com/office/powerpoint/2010/main" val="3060816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BFD82-3F91-B0E0-97B5-B177F5B92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Truth Will Make You Free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970E9-A270-FAB0-293A-D52DE18C0B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Job 1: 20</a:t>
            </a:r>
          </a:p>
          <a:p>
            <a:pPr lvl="1"/>
            <a:r>
              <a:rPr lang="en-US" dirty="0"/>
              <a:t>“He fell to the ground and worshipped”</a:t>
            </a:r>
          </a:p>
          <a:p>
            <a:r>
              <a:rPr lang="en-US" dirty="0"/>
              <a:t>Job 2: 7…</a:t>
            </a:r>
          </a:p>
          <a:p>
            <a:pPr lvl="1"/>
            <a:r>
              <a:rPr lang="en-US" dirty="0"/>
              <a:t>Sore boils……</a:t>
            </a:r>
            <a:r>
              <a:rPr lang="en-US" dirty="0" err="1"/>
              <a:t>Deut</a:t>
            </a:r>
            <a:r>
              <a:rPr lang="en-US" dirty="0"/>
              <a:t> 28: 33-35</a:t>
            </a:r>
          </a:p>
          <a:p>
            <a:pPr lvl="1"/>
            <a:r>
              <a:rPr lang="en-US" dirty="0"/>
              <a:t>Job 7: 5</a:t>
            </a:r>
          </a:p>
          <a:p>
            <a:pPr lvl="1"/>
            <a:r>
              <a:rPr lang="en-US" dirty="0"/>
              <a:t>Job 13: 28</a:t>
            </a:r>
          </a:p>
          <a:p>
            <a:pPr lvl="1"/>
            <a:r>
              <a:rPr lang="en-US" dirty="0"/>
              <a:t>Job 30: 16-17; 27; 30</a:t>
            </a:r>
          </a:p>
          <a:p>
            <a:pPr lvl="1"/>
            <a:r>
              <a:rPr lang="en-US" dirty="0"/>
              <a:t>Job 2: 9…</a:t>
            </a:r>
          </a:p>
          <a:p>
            <a:pPr lvl="1"/>
            <a:r>
              <a:rPr lang="en-US" dirty="0"/>
              <a:t>Job 2: 11-13</a:t>
            </a:r>
          </a:p>
          <a:p>
            <a:pPr lvl="1"/>
            <a:r>
              <a:rPr lang="en-US" dirty="0"/>
              <a:t>Job 1: 22</a:t>
            </a:r>
          </a:p>
        </p:txBody>
      </p:sp>
    </p:spTree>
    <p:extLst>
      <p:ext uri="{BB962C8B-B14F-4D97-AF65-F5344CB8AC3E}">
        <p14:creationId xmlns:p14="http://schemas.microsoft.com/office/powerpoint/2010/main" val="1771254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857C6-FFD7-3340-A90D-D8FDE5B26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Truth Will Make You Free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792773-36E2-538F-8741-E9F0EC1865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So what is the sign of a “true believer?”</a:t>
            </a:r>
          </a:p>
          <a:p>
            <a:pPr lvl="1"/>
            <a:r>
              <a:rPr lang="en-US" dirty="0"/>
              <a:t>Perseverance in the face of adversity</a:t>
            </a:r>
          </a:p>
          <a:p>
            <a:r>
              <a:rPr lang="en-US" dirty="0"/>
              <a:t>Vs 31…..”If you continue in My Word”</a:t>
            </a:r>
          </a:p>
          <a:p>
            <a:pPr lvl="1"/>
            <a:r>
              <a:rPr lang="en-US" dirty="0"/>
              <a:t>Does that mean…</a:t>
            </a:r>
          </a:p>
          <a:p>
            <a:pPr lvl="2"/>
            <a:r>
              <a:rPr lang="en-US" dirty="0"/>
              <a:t>Just reading your Bible?</a:t>
            </a:r>
          </a:p>
          <a:p>
            <a:pPr lvl="2"/>
            <a:r>
              <a:rPr lang="en-US" dirty="0"/>
              <a:t>Memorizing a text or two?</a:t>
            </a:r>
          </a:p>
          <a:p>
            <a:r>
              <a:rPr lang="en-US" dirty="0"/>
              <a:t>Continuing in His Word means…</a:t>
            </a:r>
          </a:p>
          <a:p>
            <a:pPr lvl="1"/>
            <a:r>
              <a:rPr lang="en-US" dirty="0"/>
              <a:t>Matt 7: 24-29</a:t>
            </a:r>
          </a:p>
          <a:p>
            <a:pPr lvl="1"/>
            <a:r>
              <a:rPr lang="en-US" dirty="0"/>
              <a:t>Building our lives on the foundation of the Word</a:t>
            </a:r>
          </a:p>
          <a:p>
            <a:pPr lvl="1"/>
            <a:r>
              <a:rPr lang="en-US" dirty="0"/>
              <a:t>John 14: 23</a:t>
            </a:r>
          </a:p>
        </p:txBody>
      </p:sp>
    </p:spTree>
    <p:extLst>
      <p:ext uri="{BB962C8B-B14F-4D97-AF65-F5344CB8AC3E}">
        <p14:creationId xmlns:p14="http://schemas.microsoft.com/office/powerpoint/2010/main" val="2812711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arry's Template.potx" id="{7BECBBD9-7780-4325-B225-72A095C58507}" vid="{8836463B-76C9-42EC-86F3-0C689CAFFC7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911</TotalTime>
  <Words>818</Words>
  <Application>Microsoft Office PowerPoint</Application>
  <PresentationFormat>Widescreen</PresentationFormat>
  <Paragraphs>112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The Truth Will Make You Free</vt:lpstr>
      <vt:lpstr>The Truth Will Make You Free</vt:lpstr>
      <vt:lpstr>The Truth Will Make You Free</vt:lpstr>
      <vt:lpstr>The Truth Will Make You Free</vt:lpstr>
      <vt:lpstr>The Truth Will Make You Free</vt:lpstr>
      <vt:lpstr>The Truth Will Make You Free</vt:lpstr>
      <vt:lpstr>The Truth Will Make You Free</vt:lpstr>
      <vt:lpstr>The Truth Will Make You Free</vt:lpstr>
      <vt:lpstr>The Truth Will Make You Free</vt:lpstr>
      <vt:lpstr>The Truth Will Make You Free</vt:lpstr>
      <vt:lpstr>The Truth Will Make You Free</vt:lpstr>
      <vt:lpstr>The Truth Will Make You Free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Hoekstra</dc:creator>
  <cp:lastModifiedBy>Al Trepczyk</cp:lastModifiedBy>
  <cp:revision>15</cp:revision>
  <dcterms:created xsi:type="dcterms:W3CDTF">2022-06-22T12:11:31Z</dcterms:created>
  <dcterms:modified xsi:type="dcterms:W3CDTF">2022-12-01T17:32:01Z</dcterms:modified>
</cp:coreProperties>
</file>