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852"/>
  </p:normalViewPr>
  <p:slideViewPr>
    <p:cSldViewPr snapToGrid="0" snapToObjects="1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A38EA-BD2A-6D4E-8143-0FA63780A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algn="ctr">
              <a:defRPr sz="60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B8E18-4618-8D40-A865-983FF4D1C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800" baseline="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0238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B7F4B-6EFB-C349-96BD-DBBFD6FF8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7D12-109F-F64B-A2BE-454AAA5D1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32F97-65DA-D140-961D-3EA02B30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587ED-6F83-2542-A848-88B4B901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7145A-0818-A84D-8B2F-CD7833CFE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4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F1FEFC-F937-8444-AA13-1009484209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C7700-CC50-7E4E-872F-2A1358D06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B60-81E9-9D49-9DC2-A8AA2AB8A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2CD47-7170-774D-B945-ED09A8E77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4E61-1009-3149-9A6B-827796AA2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FE8C-0517-154E-AB23-C3F011EFA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365125"/>
            <a:ext cx="11338560" cy="1491440"/>
          </a:xfrm>
        </p:spPr>
        <p:txBody>
          <a:bodyPr vert="horz" anchor="ctr" anchorCtr="1"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45DE-A1F8-9C46-9068-B0665D72A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825625"/>
            <a:ext cx="11338560" cy="4895850"/>
          </a:xfrm>
        </p:spPr>
        <p:txBody>
          <a:bodyPr>
            <a:normAutofit/>
          </a:bodyPr>
          <a:lstStyle>
            <a:lvl1pPr>
              <a:defRPr sz="4800" baseline="0">
                <a:latin typeface="Calibri" panose="020F0502020204030204" pitchFamily="34" charset="0"/>
              </a:defRPr>
            </a:lvl1pPr>
            <a:lvl2pPr>
              <a:defRPr sz="4800" baseline="0">
                <a:latin typeface="Calibri" panose="020F0502020204030204" pitchFamily="34" charset="0"/>
              </a:defRPr>
            </a:lvl2pPr>
            <a:lvl3pPr>
              <a:defRPr sz="4800" baseline="0">
                <a:latin typeface="Calibri" panose="020F0502020204030204" pitchFamily="34" charset="0"/>
              </a:defRPr>
            </a:lvl3pPr>
            <a:lvl4pPr>
              <a:defRPr sz="4800" baseline="0">
                <a:latin typeface="Calibri" panose="020F0502020204030204" pitchFamily="34" charset="0"/>
              </a:defRPr>
            </a:lvl4pPr>
            <a:lvl5pPr>
              <a:defRPr sz="4800" baseline="0"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687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430-36F2-BB4F-9D4D-49E48456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1454A-050D-9441-BBD9-2403C528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C8DA0-EECF-5A40-853C-86B40FFB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33FC0-5857-E84C-8052-1E18BAAD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E9904-D180-5945-9C23-CA5853D8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4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0D67-29C7-6D41-AC5B-77F1A59B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45DAE-8D34-094E-B137-F044BE311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58DF3C-24A7-194C-9719-EEC383E64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6ECD-4237-DB41-BF86-391FFEB9B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46401-5335-F640-8B7E-149DFCA8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D92FBA-4459-9547-823B-FC175BE4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0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3A08-83C5-784B-82FD-AE60DB4F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09FE9-5219-364A-8818-727804B9A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BD5E1-469C-5E41-8A8E-AD922A024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EA5281-B56F-EA43-B1D1-09BB8D9D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62EC7-F406-9C4C-8932-C07EEF049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04202C-B141-A247-823D-9802CEDF7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91857F-2D99-E14D-85B3-99AE824C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4CCAE1-4458-7546-B64D-8C7317309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4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C3AE-0723-BA4F-90DC-7D7064A07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B2E83B-A1E5-F04E-A2C6-601B3C324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515D7-D4E8-DA48-947A-CBF8D61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86803B-B108-2048-9812-E71D4C4E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0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FF06F-6181-2D43-AE51-15BA9565A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B3B8C-3C89-494D-981F-DAE75CCB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76BF4-D38F-B54C-881B-959BACB3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5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BAF8C-77C6-714F-88A2-5C1055209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7DC53-AC7F-AF41-A2F9-96F4D88F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BC0449-962F-AB45-A448-DF5A1B2D1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92E64A-13AE-AF44-9154-69164D90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A0CEF-2A62-EE4C-9218-80A30999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B1C899-D296-2242-A6D6-16C26890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6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37E5-EAEB-B141-A6AF-09F1C1C3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62CE42-C5A3-D549-91C8-18645910F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C85E8C-4DE5-2344-8A03-7BA05F03D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513D7-BFDF-674D-A94B-D73CC196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F1091-9C42-044F-A64C-DFAE8686F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AA679-B163-8F47-ADAF-CF624CD3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97031-485C-5249-A80C-D91DC9EF5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EFF8E-B2F2-8F49-896D-25DA63BC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37F46-49B2-9344-93D8-01A4F7F10B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7163-93C9-6544-92A0-0B6ED5915389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1FE8C-27A2-804A-9BDE-A4EAE1B68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2B8F9-601D-2342-A310-3738CFE68D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4954F-78DF-5348-99C5-FA51F4DF7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04DF-7DB3-A842-AD6F-CE952048D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4764-271E-664C-8BC1-F6F0A3329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Testimony of John</a:t>
            </a:r>
          </a:p>
        </p:txBody>
      </p:sp>
    </p:spTree>
    <p:extLst>
      <p:ext uri="{BB962C8B-B14F-4D97-AF65-F5344CB8AC3E}">
        <p14:creationId xmlns:p14="http://schemas.microsoft.com/office/powerpoint/2010/main" val="143672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9B76C-2597-1744-B8CF-E4637998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C6940-6A8B-6C42-91AC-0C619F3F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28928"/>
            <a:ext cx="11338560" cy="539254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John 1: 35</a:t>
            </a:r>
          </a:p>
          <a:p>
            <a:pPr lvl="1"/>
            <a:r>
              <a:rPr lang="en-US" dirty="0"/>
              <a:t>The next day</a:t>
            </a:r>
          </a:p>
          <a:p>
            <a:pPr lvl="2"/>
            <a:r>
              <a:rPr lang="en-US" dirty="0"/>
              <a:t>John was with two of his disciples</a:t>
            </a:r>
          </a:p>
          <a:p>
            <a:pPr lvl="2"/>
            <a:r>
              <a:rPr lang="en-US" dirty="0"/>
              <a:t>“Behold the Lamb of God”</a:t>
            </a:r>
          </a:p>
          <a:p>
            <a:pPr lvl="3"/>
            <a:r>
              <a:rPr lang="en-US" dirty="0"/>
              <a:t>What John is saying is what he said before…</a:t>
            </a:r>
          </a:p>
          <a:p>
            <a:pPr lvl="4"/>
            <a:r>
              <a:rPr lang="en-US" dirty="0"/>
              <a:t>Follow that One</a:t>
            </a:r>
          </a:p>
          <a:p>
            <a:pPr lvl="4"/>
            <a:r>
              <a:rPr lang="en-US" dirty="0"/>
              <a:t>They followed Jesus</a:t>
            </a:r>
          </a:p>
          <a:p>
            <a:r>
              <a:rPr lang="en-US" dirty="0"/>
              <a:t>That is/should be the message of every </a:t>
            </a:r>
          </a:p>
          <a:p>
            <a:pPr lvl="1"/>
            <a:r>
              <a:rPr lang="en-US" dirty="0"/>
              <a:t>Sunday School teacher, Pastor and lay person</a:t>
            </a:r>
          </a:p>
          <a:p>
            <a:pPr lvl="2"/>
            <a:r>
              <a:rPr lang="en-US" dirty="0"/>
              <a:t>Follow Him is the message to all of us today</a:t>
            </a:r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1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4999-7607-8048-8ED2-B680BFE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9B686-60A9-2144-9C1E-9AD3F9E95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41120"/>
            <a:ext cx="11338560" cy="538035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When we started our study of John</a:t>
            </a:r>
          </a:p>
          <a:p>
            <a:pPr lvl="1"/>
            <a:r>
              <a:rPr lang="en-US" dirty="0"/>
              <a:t>We find that John is fascinated with the fact that God became man and dwelt among us</a:t>
            </a:r>
          </a:p>
          <a:p>
            <a:pPr lvl="1"/>
            <a:r>
              <a:rPr lang="en-US" dirty="0"/>
              <a:t>He is also determined in this Gospel to relate to us the testimony of who Jesus is</a:t>
            </a:r>
          </a:p>
          <a:p>
            <a:pPr lvl="2"/>
            <a:r>
              <a:rPr lang="en-US" dirty="0"/>
              <a:t>His reasoning is found in John 20: 30-31</a:t>
            </a:r>
          </a:p>
          <a:p>
            <a:pPr lvl="2"/>
            <a:r>
              <a:rPr lang="en-US" dirty="0"/>
              <a:t>Also interesting facts found in John 21: 24-25</a:t>
            </a:r>
          </a:p>
          <a:p>
            <a:pPr lvl="3"/>
            <a:r>
              <a:rPr lang="en-US" dirty="0"/>
              <a:t>That Jesus is the Christ (the Anointed One)</a:t>
            </a:r>
          </a:p>
          <a:p>
            <a:pPr lvl="3"/>
            <a:r>
              <a:rPr lang="en-US" dirty="0"/>
              <a:t>The Son of God</a:t>
            </a:r>
          </a:p>
          <a:p>
            <a:pPr lvl="3"/>
            <a:r>
              <a:rPr lang="en-US" dirty="0"/>
              <a:t>That mere words cannot explain all that Jesus did</a:t>
            </a:r>
          </a:p>
        </p:txBody>
      </p:sp>
    </p:spTree>
    <p:extLst>
      <p:ext uri="{BB962C8B-B14F-4D97-AF65-F5344CB8AC3E}">
        <p14:creationId xmlns:p14="http://schemas.microsoft.com/office/powerpoint/2010/main" val="141945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487D-CFA4-054F-A82E-34B71E7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F82E-9688-484C-BFEA-88EF0B063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02080"/>
            <a:ext cx="11338560" cy="53193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John 1: 19-37… is the testimony of John the Baptist</a:t>
            </a:r>
          </a:p>
          <a:p>
            <a:pPr lvl="1"/>
            <a:r>
              <a:rPr lang="en-US" dirty="0"/>
              <a:t>What do we know of John the Baptist?</a:t>
            </a:r>
          </a:p>
          <a:p>
            <a:pPr lvl="2"/>
            <a:r>
              <a:rPr lang="en-US" dirty="0"/>
              <a:t>We really know very little of him</a:t>
            </a:r>
          </a:p>
          <a:p>
            <a:pPr lvl="2"/>
            <a:r>
              <a:rPr lang="en-US" dirty="0"/>
              <a:t>We know how he dressed and what he ate, how he died… that’s about it</a:t>
            </a:r>
          </a:p>
          <a:p>
            <a:pPr lvl="2"/>
            <a:r>
              <a:rPr lang="en-US" dirty="0"/>
              <a:t>He is the last of the O.T. prophets</a:t>
            </a:r>
          </a:p>
          <a:p>
            <a:pPr lvl="2"/>
            <a:r>
              <a:rPr lang="en-US" dirty="0"/>
              <a:t>We also know he was not afraid to confront hypocrisy…</a:t>
            </a:r>
          </a:p>
          <a:p>
            <a:pPr lvl="3"/>
            <a:r>
              <a:rPr lang="en-US" dirty="0"/>
              <a:t>Pharisees… you brood of vipers (Luke 3: 7)</a:t>
            </a:r>
          </a:p>
          <a:p>
            <a:pPr lvl="3"/>
            <a:r>
              <a:rPr lang="en-US" dirty="0"/>
              <a:t>Herod… cost him his head</a:t>
            </a:r>
          </a:p>
        </p:txBody>
      </p:sp>
    </p:spTree>
    <p:extLst>
      <p:ext uri="{BB962C8B-B14F-4D97-AF65-F5344CB8AC3E}">
        <p14:creationId xmlns:p14="http://schemas.microsoft.com/office/powerpoint/2010/main" val="3577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2BA3F-69C4-0E4B-B199-2E79C5805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AD40A-505C-7A4E-B911-33263D8A7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614196"/>
            <a:ext cx="11338560" cy="510727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Focus of JTB ministry</a:t>
            </a:r>
          </a:p>
          <a:p>
            <a:pPr lvl="1"/>
            <a:r>
              <a:rPr lang="en-US" dirty="0"/>
              <a:t>This is over a period of three days (John 1: 19, 29, 35)</a:t>
            </a:r>
          </a:p>
          <a:p>
            <a:pPr lvl="1"/>
            <a:r>
              <a:rPr lang="en-US" dirty="0"/>
              <a:t>John’s purpose explained</a:t>
            </a:r>
          </a:p>
          <a:p>
            <a:pPr lvl="2"/>
            <a:r>
              <a:rPr lang="en-US" dirty="0"/>
              <a:t>John 1: 15, 23; 30; 35-37</a:t>
            </a:r>
          </a:p>
          <a:p>
            <a:pPr lvl="1"/>
            <a:r>
              <a:rPr lang="en-US" dirty="0"/>
              <a:t>To point people to Jesus</a:t>
            </a:r>
          </a:p>
          <a:p>
            <a:pPr lvl="1"/>
            <a:r>
              <a:rPr lang="en-US" dirty="0"/>
              <a:t>This is the primary ministry of every believer</a:t>
            </a:r>
          </a:p>
          <a:p>
            <a:pPr lvl="1"/>
            <a:r>
              <a:rPr lang="en-US" dirty="0"/>
              <a:t>All he wants is for people to recognize Jesus for who Jesus is</a:t>
            </a:r>
          </a:p>
          <a:p>
            <a:pPr lvl="1"/>
            <a:r>
              <a:rPr lang="en-US" dirty="0"/>
              <a:t>This is the overarching honor of his ministry</a:t>
            </a:r>
          </a:p>
          <a:p>
            <a:pPr lvl="2"/>
            <a:r>
              <a:rPr lang="en-US" dirty="0"/>
              <a:t>Not to seek recognition for himself</a:t>
            </a:r>
          </a:p>
          <a:p>
            <a:pPr lvl="2"/>
            <a:r>
              <a:rPr lang="en-US" dirty="0"/>
              <a:t>But for Christ alone</a:t>
            </a:r>
          </a:p>
        </p:txBody>
      </p:sp>
    </p:spTree>
    <p:extLst>
      <p:ext uri="{BB962C8B-B14F-4D97-AF65-F5344CB8AC3E}">
        <p14:creationId xmlns:p14="http://schemas.microsoft.com/office/powerpoint/2010/main" val="338630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D5C7E-2207-584A-B6EF-06ABF915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181C2-3016-6441-9EDE-716A3E6BB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50848"/>
            <a:ext cx="11338560" cy="527062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“When the ‘Jews’”</a:t>
            </a:r>
          </a:p>
          <a:p>
            <a:pPr lvl="1"/>
            <a:r>
              <a:rPr lang="en-US" dirty="0"/>
              <a:t>This term is used 70 times in the book of John</a:t>
            </a:r>
          </a:p>
          <a:p>
            <a:pPr lvl="1"/>
            <a:r>
              <a:rPr lang="en-US" dirty="0"/>
              <a:t>It emphasizes the role of RINO’s</a:t>
            </a:r>
          </a:p>
          <a:p>
            <a:pPr lvl="2"/>
            <a:r>
              <a:rPr lang="en-US" b="1" dirty="0"/>
              <a:t>R</a:t>
            </a:r>
            <a:r>
              <a:rPr lang="en-US" dirty="0"/>
              <a:t>eligious </a:t>
            </a:r>
            <a:r>
              <a:rPr lang="en-US" b="1" dirty="0"/>
              <a:t>I</a:t>
            </a:r>
            <a:r>
              <a:rPr lang="en-US" dirty="0"/>
              <a:t>n </a:t>
            </a:r>
            <a:r>
              <a:rPr lang="en-US" b="1" dirty="0"/>
              <a:t>N</a:t>
            </a:r>
            <a:r>
              <a:rPr lang="en-US" dirty="0"/>
              <a:t>ame </a:t>
            </a:r>
            <a:r>
              <a:rPr lang="en-US" b="1" dirty="0"/>
              <a:t>O</a:t>
            </a:r>
            <a:r>
              <a:rPr lang="en-US" dirty="0"/>
              <a:t>nly</a:t>
            </a:r>
          </a:p>
          <a:p>
            <a:pPr lvl="2"/>
            <a:r>
              <a:rPr lang="en-US" dirty="0"/>
              <a:t>These people hated Jesus for all He did and said</a:t>
            </a:r>
          </a:p>
          <a:p>
            <a:r>
              <a:rPr lang="en-US" dirty="0"/>
              <a:t>Note who they are</a:t>
            </a:r>
          </a:p>
          <a:p>
            <a:pPr lvl="1"/>
            <a:r>
              <a:rPr lang="en-US" dirty="0"/>
              <a:t>Priests, Levites</a:t>
            </a:r>
          </a:p>
          <a:p>
            <a:pPr lvl="2"/>
            <a:r>
              <a:rPr lang="en-US" dirty="0"/>
              <a:t>John 1: 24 sent by Pharisees</a:t>
            </a:r>
          </a:p>
          <a:p>
            <a:pPr lvl="2"/>
            <a:r>
              <a:rPr lang="en-US" dirty="0"/>
              <a:t>The teachers of Israel </a:t>
            </a:r>
          </a:p>
          <a:p>
            <a:r>
              <a:rPr lang="en-US" dirty="0"/>
              <a:t>With one question…</a:t>
            </a:r>
          </a:p>
          <a:p>
            <a:pPr lvl="1"/>
            <a:r>
              <a:rPr lang="en-US" dirty="0"/>
              <a:t>Who are you?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55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A675B-6360-B943-8D5A-E3A46A22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79357-E0F7-BA4D-AA29-6E8AF8C64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36914"/>
            <a:ext cx="11338560" cy="528456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Luke 3: 15</a:t>
            </a:r>
          </a:p>
          <a:p>
            <a:pPr lvl="1"/>
            <a:r>
              <a:rPr lang="en-US" dirty="0"/>
              <a:t>Sheds some light on the situation</a:t>
            </a:r>
          </a:p>
          <a:p>
            <a:pPr lvl="1"/>
            <a:r>
              <a:rPr lang="en-US" dirty="0"/>
              <a:t>There is an expectation of Messiah</a:t>
            </a:r>
          </a:p>
          <a:p>
            <a:pPr lvl="2"/>
            <a:r>
              <a:rPr lang="en-US" dirty="0"/>
              <a:t>Ezekiel 38 &amp; 39; I Thessalonians 4: 15-18; Psalm 121: 1-4</a:t>
            </a:r>
          </a:p>
          <a:p>
            <a:r>
              <a:rPr lang="en-US" dirty="0"/>
              <a:t>I am not!!</a:t>
            </a:r>
          </a:p>
          <a:p>
            <a:pPr lvl="1"/>
            <a:r>
              <a:rPr lang="en-US" dirty="0"/>
              <a:t>Over and over he tells them</a:t>
            </a:r>
          </a:p>
          <a:p>
            <a:r>
              <a:rPr lang="en-US" dirty="0"/>
              <a:t>Are you then Elijah?</a:t>
            </a:r>
          </a:p>
          <a:p>
            <a:pPr lvl="1"/>
            <a:r>
              <a:rPr lang="en-US" dirty="0"/>
              <a:t>Malachi 4: 5</a:t>
            </a:r>
          </a:p>
          <a:p>
            <a:pPr lvl="2"/>
            <a:r>
              <a:rPr lang="en-US" dirty="0"/>
              <a:t>Key… before the great and terrible day of the Lord</a:t>
            </a:r>
          </a:p>
          <a:p>
            <a:pPr lvl="2"/>
            <a:r>
              <a:rPr lang="en-US" dirty="0"/>
              <a:t>Revelation 11: 3-6</a:t>
            </a:r>
          </a:p>
          <a:p>
            <a:pPr lvl="3"/>
            <a:r>
              <a:rPr lang="en-US" dirty="0"/>
              <a:t>Description of Moses and Elijah in their day</a:t>
            </a:r>
          </a:p>
        </p:txBody>
      </p:sp>
    </p:spTree>
    <p:extLst>
      <p:ext uri="{BB962C8B-B14F-4D97-AF65-F5344CB8AC3E}">
        <p14:creationId xmlns:p14="http://schemas.microsoft.com/office/powerpoint/2010/main" val="4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5A42-A3FD-D544-8FCB-86080ACD8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67832-4160-694D-B1EA-87A478FEC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493520"/>
            <a:ext cx="11338560" cy="522795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Are you the prophet?</a:t>
            </a:r>
          </a:p>
          <a:p>
            <a:pPr lvl="1"/>
            <a:r>
              <a:rPr lang="en-US" dirty="0"/>
              <a:t>Deuteronomy 18: 15; 19</a:t>
            </a:r>
          </a:p>
          <a:p>
            <a:r>
              <a:rPr lang="en-US" dirty="0"/>
              <a:t>John 1: 23 “I am a voice”</a:t>
            </a:r>
          </a:p>
          <a:p>
            <a:pPr lvl="1"/>
            <a:r>
              <a:rPr lang="en-US" dirty="0"/>
              <a:t>Nothing more</a:t>
            </a:r>
          </a:p>
          <a:p>
            <a:pPr lvl="1"/>
            <a:r>
              <a:rPr lang="en-US" dirty="0"/>
              <a:t>That is what every Pastor should say</a:t>
            </a:r>
          </a:p>
          <a:p>
            <a:pPr lvl="2"/>
            <a:r>
              <a:rPr lang="en-US" dirty="0"/>
              <a:t>Make straight the way of the Lord (Isaiah 40: 3-8)</a:t>
            </a:r>
          </a:p>
          <a:p>
            <a:r>
              <a:rPr lang="en-US" dirty="0"/>
              <a:t>Why are you baptizing?</a:t>
            </a:r>
          </a:p>
          <a:p>
            <a:pPr lvl="1"/>
            <a:r>
              <a:rPr lang="en-US" dirty="0"/>
              <a:t>The Jews only baptized “Gentile dogs”</a:t>
            </a:r>
          </a:p>
          <a:p>
            <a:pPr lvl="1"/>
            <a:r>
              <a:rPr lang="en-US" dirty="0"/>
              <a:t>No self respecting Jew would ever be baptized</a:t>
            </a:r>
          </a:p>
          <a:p>
            <a:pPr lvl="1"/>
            <a:r>
              <a:rPr lang="en-US" dirty="0"/>
              <a:t>To be baptized you would have say you are equal to a Gentile… dog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8B27-A164-5043-B4E0-FC85DBA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80A361-B607-8D4D-9597-7F99AF265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377696"/>
            <a:ext cx="11338560" cy="534377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There is One standing among you whom you do not know?</a:t>
            </a:r>
          </a:p>
          <a:p>
            <a:pPr lvl="1"/>
            <a:r>
              <a:rPr lang="en-US" dirty="0"/>
              <a:t>Why not?</a:t>
            </a:r>
          </a:p>
          <a:p>
            <a:pPr lvl="1"/>
            <a:r>
              <a:rPr lang="en-US" dirty="0"/>
              <a:t>Didn’t Jesus have a halo or something?</a:t>
            </a:r>
          </a:p>
          <a:p>
            <a:pPr lvl="1"/>
            <a:r>
              <a:rPr lang="en-US" dirty="0"/>
              <a:t>Did He look just like all the rest in the crowd? (Isaiah 53:2)</a:t>
            </a:r>
          </a:p>
          <a:p>
            <a:pPr lvl="2"/>
            <a:r>
              <a:rPr lang="en-US" dirty="0"/>
              <a:t>No stately form or majesty…</a:t>
            </a:r>
          </a:p>
          <a:p>
            <a:r>
              <a:rPr lang="en-US" dirty="0"/>
              <a:t>John 1: 28… this took place at Bethabara</a:t>
            </a:r>
          </a:p>
          <a:p>
            <a:pPr lvl="1"/>
            <a:r>
              <a:rPr lang="en-US" dirty="0"/>
              <a:t>The “ford-house”</a:t>
            </a:r>
          </a:p>
          <a:p>
            <a:pPr lvl="1"/>
            <a:r>
              <a:rPr lang="en-US" dirty="0"/>
              <a:t>Many believe this was the area of the Jordan where the Israelites passed over into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411814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D351-C4A6-C949-8ADE-4DF3F90ED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1: 19-37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5BD07-F044-D141-9E8F-4A0E9A2A3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next day</a:t>
            </a:r>
          </a:p>
          <a:p>
            <a:pPr lvl="1"/>
            <a:r>
              <a:rPr lang="en-US" dirty="0"/>
              <a:t>“Behold the Lamb of God”</a:t>
            </a:r>
          </a:p>
          <a:p>
            <a:pPr lvl="1"/>
            <a:r>
              <a:rPr lang="en-US" dirty="0"/>
              <a:t>Revelation 5: 6-7… the only One worthy </a:t>
            </a:r>
          </a:p>
          <a:p>
            <a:pPr lvl="2"/>
            <a:r>
              <a:rPr lang="en-US" dirty="0"/>
              <a:t>To forgive sin</a:t>
            </a:r>
          </a:p>
          <a:p>
            <a:pPr lvl="2"/>
            <a:r>
              <a:rPr lang="en-US" dirty="0"/>
              <a:t>The only remedy for sin</a:t>
            </a:r>
          </a:p>
          <a:p>
            <a:r>
              <a:rPr lang="en-US" dirty="0"/>
              <a:t>Matthew 3: 16-17</a:t>
            </a:r>
          </a:p>
          <a:p>
            <a:pPr lvl="1"/>
            <a:r>
              <a:rPr lang="en-US" dirty="0"/>
              <a:t>No indication anyone else saw or heard</a:t>
            </a:r>
          </a:p>
          <a:p>
            <a:pPr lvl="1"/>
            <a:r>
              <a:rPr lang="en-US" dirty="0"/>
              <a:t>Paul, Stephen, Acts 2: 1-6</a:t>
            </a:r>
          </a:p>
          <a:p>
            <a:pPr lvl="2"/>
            <a:r>
              <a:rPr lang="en-US" dirty="0"/>
              <a:t>Tongues of fire…</a:t>
            </a:r>
          </a:p>
          <a:p>
            <a:pPr lvl="2"/>
            <a:r>
              <a:rPr lang="en-US" dirty="0"/>
              <a:t>I Corinthians 2: 10-14</a:t>
            </a:r>
          </a:p>
          <a:p>
            <a:r>
              <a:rPr lang="en-US" dirty="0"/>
              <a:t>This is the Son of God</a:t>
            </a:r>
          </a:p>
        </p:txBody>
      </p:sp>
    </p:spTree>
    <p:extLst>
      <p:ext uri="{BB962C8B-B14F-4D97-AF65-F5344CB8AC3E}">
        <p14:creationId xmlns:p14="http://schemas.microsoft.com/office/powerpoint/2010/main" val="285132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707</Words>
  <Application>Microsoft Office PowerPoint</Application>
  <PresentationFormat>Widescreen</PresentationFormat>
  <Paragraphs>98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John 1: 19-37</vt:lpstr>
      <vt:lpstr>John 1: 19-37</vt:lpstr>
      <vt:lpstr>John 1: 19-37</vt:lpstr>
      <vt:lpstr>John 1: 19-37</vt:lpstr>
      <vt:lpstr>John 1: 19-37</vt:lpstr>
      <vt:lpstr>John 1: 19-37</vt:lpstr>
      <vt:lpstr>John 1: 19-37</vt:lpstr>
      <vt:lpstr>John 1: 19-37</vt:lpstr>
      <vt:lpstr>John 1: 19-37</vt:lpstr>
      <vt:lpstr>John 1: 19-37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40</cp:revision>
  <dcterms:created xsi:type="dcterms:W3CDTF">2019-12-16T14:17:55Z</dcterms:created>
  <dcterms:modified xsi:type="dcterms:W3CDTF">2022-02-28T16:48:37Z</dcterms:modified>
</cp:coreProperties>
</file>