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923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 2: 1-12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Testimony of His Mighty Works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B76C-2597-1744-B8CF-E4637998D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963803"/>
          </a:xfrm>
        </p:spPr>
        <p:txBody>
          <a:bodyPr/>
          <a:lstStyle/>
          <a:p>
            <a:r>
              <a:rPr lang="en-US" dirty="0"/>
              <a:t>John 2: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C6940-6A8B-6C42-91AC-0C619F3F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147665"/>
            <a:ext cx="11338560" cy="562635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 the opposite vein, Christ brings life</a:t>
            </a:r>
          </a:p>
          <a:p>
            <a:pPr lvl="1"/>
            <a:r>
              <a:rPr lang="en-US" dirty="0"/>
              <a:t>John 10: 10</a:t>
            </a:r>
          </a:p>
          <a:p>
            <a:r>
              <a:rPr lang="en-US" dirty="0"/>
              <a:t>Fill the jars to the brim</a:t>
            </a:r>
          </a:p>
          <a:p>
            <a:pPr lvl="1"/>
            <a:r>
              <a:rPr lang="en-US" dirty="0"/>
              <a:t>Leave room for nothing else</a:t>
            </a:r>
          </a:p>
          <a:p>
            <a:pPr lvl="1"/>
            <a:r>
              <a:rPr lang="en-US" dirty="0"/>
              <a:t>Ephesians 5: 15-21</a:t>
            </a:r>
          </a:p>
          <a:p>
            <a:r>
              <a:rPr lang="en-US" dirty="0"/>
              <a:t>What does Jesus not do?</a:t>
            </a:r>
          </a:p>
          <a:p>
            <a:pPr lvl="1"/>
            <a:r>
              <a:rPr lang="en-US" dirty="0"/>
              <a:t>There is no prayer</a:t>
            </a:r>
          </a:p>
          <a:p>
            <a:pPr lvl="1"/>
            <a:r>
              <a:rPr lang="en-US" dirty="0"/>
              <a:t>There is no waving of the hands</a:t>
            </a:r>
          </a:p>
          <a:p>
            <a:pPr lvl="1"/>
            <a:r>
              <a:rPr lang="en-US" dirty="0"/>
              <a:t>There is no ceremony</a:t>
            </a:r>
          </a:p>
          <a:p>
            <a:r>
              <a:rPr lang="en-US" dirty="0"/>
              <a:t>Take it and give it to headwaiter</a:t>
            </a:r>
          </a:p>
          <a:p>
            <a:pPr lvl="1"/>
            <a:r>
              <a:rPr lang="en-US" dirty="0"/>
              <a:t>The change is supernatural</a:t>
            </a:r>
          </a:p>
          <a:p>
            <a:pPr lvl="2"/>
            <a:r>
              <a:rPr lang="en-US" dirty="0"/>
              <a:t>John 3: 8</a:t>
            </a:r>
          </a:p>
          <a:p>
            <a:pPr lvl="2"/>
            <a:r>
              <a:rPr lang="en-US" dirty="0"/>
              <a:t>So it is with the new birth of the Spirit</a:t>
            </a:r>
          </a:p>
        </p:txBody>
      </p:sp>
    </p:spTree>
    <p:extLst>
      <p:ext uri="{BB962C8B-B14F-4D97-AF65-F5344CB8AC3E}">
        <p14:creationId xmlns:p14="http://schemas.microsoft.com/office/powerpoint/2010/main" val="15771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DC7CA-CBC1-0A40-85ED-D9D7058F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EFC6E-F1E6-5845-8577-D439156F3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“Every man serves the good wine first”</a:t>
            </a:r>
          </a:p>
          <a:p>
            <a:r>
              <a:rPr lang="en-US" dirty="0"/>
              <a:t>“But you have kept the good wine until last”</a:t>
            </a:r>
          </a:p>
          <a:p>
            <a:pPr lvl="1"/>
            <a:r>
              <a:rPr lang="en-US" dirty="0"/>
              <a:t>Here is a truth that is found throughout the Word of God</a:t>
            </a:r>
          </a:p>
          <a:p>
            <a:pPr lvl="1"/>
            <a:r>
              <a:rPr lang="en-US" dirty="0"/>
              <a:t>God has saved the best for last</a:t>
            </a:r>
          </a:p>
          <a:p>
            <a:r>
              <a:rPr lang="en-US" dirty="0"/>
              <a:t>”And His disciples believed in Him”</a:t>
            </a:r>
          </a:p>
          <a:p>
            <a:pPr lvl="1"/>
            <a:r>
              <a:rPr lang="en-US" dirty="0"/>
              <a:t>The new wine of life in Christ</a:t>
            </a:r>
          </a:p>
          <a:p>
            <a:pPr lvl="1"/>
            <a:r>
              <a:rPr lang="en-US" dirty="0"/>
              <a:t>Will reach its fulness when we hear</a:t>
            </a:r>
          </a:p>
          <a:p>
            <a:pPr lvl="1"/>
            <a:r>
              <a:rPr lang="en-US" dirty="0"/>
              <a:t>“Well done thou good and faithful servant”</a:t>
            </a:r>
          </a:p>
          <a:p>
            <a:pPr lvl="1"/>
            <a:r>
              <a:rPr lang="en-US" dirty="0"/>
              <a:t>“Enter into the rest I have prepared for you”</a:t>
            </a:r>
          </a:p>
        </p:txBody>
      </p:sp>
    </p:spTree>
    <p:extLst>
      <p:ext uri="{BB962C8B-B14F-4D97-AF65-F5344CB8AC3E}">
        <p14:creationId xmlns:p14="http://schemas.microsoft.com/office/powerpoint/2010/main" val="322017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41120"/>
            <a:ext cx="11338560" cy="53803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Chapters 2-12 of the Gospel of John</a:t>
            </a:r>
          </a:p>
          <a:p>
            <a:pPr lvl="1"/>
            <a:r>
              <a:rPr lang="en-US" dirty="0"/>
              <a:t>Tell us of 8 miracles Jesus did</a:t>
            </a:r>
          </a:p>
          <a:p>
            <a:r>
              <a:rPr lang="en-US" dirty="0"/>
              <a:t>If we were to do an outline of the Gospel of John, it would go like this</a:t>
            </a:r>
          </a:p>
          <a:p>
            <a:pPr lvl="1"/>
            <a:r>
              <a:rPr lang="en-US" dirty="0"/>
              <a:t>John 1: 1-18… the testimony of John the Baptist</a:t>
            </a:r>
          </a:p>
          <a:p>
            <a:pPr lvl="1"/>
            <a:r>
              <a:rPr lang="en-US" dirty="0"/>
              <a:t>John 1: 19-37… the testimony of JTB</a:t>
            </a:r>
          </a:p>
          <a:p>
            <a:pPr lvl="1"/>
            <a:r>
              <a:rPr lang="en-US" dirty="0"/>
              <a:t>John 1: 38-51… the testimony of the first disciples</a:t>
            </a:r>
          </a:p>
          <a:p>
            <a:r>
              <a:rPr lang="en-US" dirty="0"/>
              <a:t>John 2- 12… The mighty miracles of Jesus</a:t>
            </a:r>
          </a:p>
          <a:p>
            <a:r>
              <a:rPr lang="en-US" dirty="0"/>
              <a:t>John 13-17… His private ministry to His disciples</a:t>
            </a:r>
          </a:p>
          <a:p>
            <a:r>
              <a:rPr lang="en-US" dirty="0"/>
              <a:t>John 18-21… His death and resurrection</a:t>
            </a:r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02080"/>
            <a:ext cx="11338560" cy="53193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2: 1-12</a:t>
            </a:r>
          </a:p>
          <a:p>
            <a:pPr lvl="1"/>
            <a:r>
              <a:rPr lang="en-US" dirty="0"/>
              <a:t>Note chapter 1: 19-John 2: 12 </a:t>
            </a:r>
          </a:p>
          <a:p>
            <a:pPr lvl="1"/>
            <a:r>
              <a:rPr lang="en-US" dirty="0"/>
              <a:t>Occurs all in one week</a:t>
            </a:r>
          </a:p>
          <a:p>
            <a:r>
              <a:rPr lang="en-US" dirty="0"/>
              <a:t>John 2: 1-2</a:t>
            </a:r>
          </a:p>
          <a:p>
            <a:pPr lvl="1"/>
            <a:r>
              <a:rPr lang="en-US" dirty="0"/>
              <a:t>Takes place in Cana… the home of Nathanael</a:t>
            </a:r>
          </a:p>
          <a:p>
            <a:pPr lvl="1"/>
            <a:r>
              <a:rPr lang="en-US" dirty="0"/>
              <a:t>Cana was smaller than Nazareth</a:t>
            </a:r>
          </a:p>
          <a:p>
            <a:pPr lvl="2"/>
            <a:r>
              <a:rPr lang="en-US" dirty="0"/>
              <a:t>Probably less than 100 in population</a:t>
            </a:r>
          </a:p>
          <a:p>
            <a:pPr lvl="2"/>
            <a:r>
              <a:rPr lang="en-US" dirty="0"/>
              <a:t>Located about 5-7 miles north of Nazareth</a:t>
            </a:r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80931"/>
            <a:ext cx="11338560" cy="559738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Note this miracle is taking place at a wedding</a:t>
            </a:r>
          </a:p>
          <a:p>
            <a:pPr lvl="1"/>
            <a:r>
              <a:rPr lang="en-US" dirty="0"/>
              <a:t>What does this tell us in the importance of marriage?</a:t>
            </a:r>
          </a:p>
          <a:p>
            <a:pPr lvl="1"/>
            <a:r>
              <a:rPr lang="en-US" dirty="0"/>
              <a:t>Genesis 2: 20-25</a:t>
            </a:r>
          </a:p>
          <a:p>
            <a:pPr lvl="2"/>
            <a:r>
              <a:rPr lang="en-US" dirty="0"/>
              <a:t>First wedding is in the Garden of Eden</a:t>
            </a:r>
          </a:p>
          <a:p>
            <a:pPr lvl="2"/>
            <a:r>
              <a:rPr lang="en-US" dirty="0"/>
              <a:t>The Creator God is the officiant</a:t>
            </a:r>
          </a:p>
          <a:p>
            <a:r>
              <a:rPr lang="en-US" dirty="0"/>
              <a:t>Weddings of Jesus’ day took about a week to complete</a:t>
            </a:r>
          </a:p>
          <a:p>
            <a:pPr lvl="1"/>
            <a:r>
              <a:rPr lang="en-US" dirty="0"/>
              <a:t>The engagement of the man and woman</a:t>
            </a:r>
          </a:p>
          <a:p>
            <a:pPr lvl="1"/>
            <a:r>
              <a:rPr lang="en-US" dirty="0"/>
              <a:t>Took place about a year earlier</a:t>
            </a:r>
          </a:p>
          <a:p>
            <a:pPr lvl="1"/>
            <a:r>
              <a:rPr lang="en-US" dirty="0"/>
              <a:t>It was a legal event</a:t>
            </a:r>
          </a:p>
          <a:p>
            <a:pPr lvl="1"/>
            <a:r>
              <a:rPr lang="en-US" dirty="0"/>
              <a:t>Why wait a year for the marriage itself?</a:t>
            </a:r>
          </a:p>
          <a:p>
            <a:pPr lvl="1"/>
            <a:r>
              <a:rPr lang="en-US" dirty="0"/>
              <a:t>The husband was to build a home for his  bride (John 14: 1-3)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745218"/>
          </a:xfrm>
        </p:spPr>
        <p:txBody>
          <a:bodyPr>
            <a:normAutofit fontScale="90000"/>
          </a:bodyPr>
          <a:lstStyle/>
          <a:p>
            <a:r>
              <a:rPr lang="en-US" dirty="0"/>
              <a:t>John 2: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175657"/>
            <a:ext cx="11338560" cy="568234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Some things to note here</a:t>
            </a:r>
          </a:p>
          <a:p>
            <a:pPr lvl="1"/>
            <a:r>
              <a:rPr lang="en-US" dirty="0"/>
              <a:t>Our Lord shows great honor to marriage</a:t>
            </a:r>
          </a:p>
          <a:p>
            <a:pPr lvl="2"/>
            <a:r>
              <a:rPr lang="en-US" dirty="0"/>
              <a:t>Not only with His presence… but</a:t>
            </a:r>
          </a:p>
          <a:p>
            <a:pPr lvl="2"/>
            <a:r>
              <a:rPr lang="en-US" dirty="0"/>
              <a:t>It is in this setting He performs His first miracle</a:t>
            </a:r>
          </a:p>
          <a:p>
            <a:pPr lvl="2"/>
            <a:r>
              <a:rPr lang="en-US" dirty="0"/>
              <a:t>“The two shall become one” is miraculous </a:t>
            </a:r>
          </a:p>
          <a:p>
            <a:r>
              <a:rPr lang="en-US" dirty="0"/>
              <a:t>Hebrews 13: 4</a:t>
            </a:r>
          </a:p>
          <a:p>
            <a:pPr lvl="1"/>
            <a:r>
              <a:rPr lang="en-US" dirty="0"/>
              <a:t>Marriage is to be held in high honor</a:t>
            </a:r>
          </a:p>
          <a:p>
            <a:pPr lvl="1"/>
            <a:r>
              <a:rPr lang="en-US" dirty="0"/>
              <a:t>Biblical marriage is always between a man and a woman</a:t>
            </a:r>
          </a:p>
          <a:p>
            <a:pPr lvl="1"/>
            <a:r>
              <a:rPr lang="en-US" dirty="0"/>
              <a:t>Each is to fulfill their role in the marriage</a:t>
            </a:r>
          </a:p>
          <a:p>
            <a:pPr lvl="2"/>
            <a:r>
              <a:rPr lang="en-US" dirty="0"/>
              <a:t>Husband is to care for and protect the wife</a:t>
            </a:r>
          </a:p>
          <a:p>
            <a:pPr lvl="2"/>
            <a:r>
              <a:rPr lang="en-US" dirty="0"/>
              <a:t>The wife to help the man to become all he can be</a:t>
            </a:r>
          </a:p>
          <a:p>
            <a:pPr lvl="2"/>
            <a:r>
              <a:rPr lang="en-US" dirty="0"/>
              <a:t>“Behind every great man stands a great woman”</a:t>
            </a:r>
          </a:p>
          <a:p>
            <a:pPr lvl="1"/>
            <a:r>
              <a:rPr lang="en-US" dirty="0"/>
              <a:t>Any aberration is totally unbiblical regardless of what man may say or denominations allow</a:t>
            </a:r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15978"/>
            <a:ext cx="11338560" cy="534202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“and the mother of Jesus was there”</a:t>
            </a:r>
          </a:p>
          <a:p>
            <a:pPr lvl="1"/>
            <a:r>
              <a:rPr lang="en-US" dirty="0"/>
              <a:t>Why?</a:t>
            </a:r>
          </a:p>
          <a:p>
            <a:pPr lvl="2"/>
            <a:r>
              <a:rPr lang="en-US" dirty="0"/>
              <a:t>Maybe she was there to help</a:t>
            </a:r>
          </a:p>
          <a:p>
            <a:pPr lvl="2"/>
            <a:r>
              <a:rPr lang="en-US" dirty="0"/>
              <a:t>Maybe to serve or organize</a:t>
            </a:r>
          </a:p>
          <a:p>
            <a:pPr lvl="2"/>
            <a:r>
              <a:rPr lang="en-US" dirty="0"/>
              <a:t>But she recognizes a problem</a:t>
            </a:r>
          </a:p>
          <a:p>
            <a:pPr lvl="3"/>
            <a:r>
              <a:rPr lang="en-US" dirty="0"/>
              <a:t>There is not enough wine for the guests</a:t>
            </a:r>
          </a:p>
          <a:p>
            <a:r>
              <a:rPr lang="en-US" dirty="0"/>
              <a:t>So what was the problem</a:t>
            </a:r>
          </a:p>
          <a:p>
            <a:pPr lvl="1"/>
            <a:r>
              <a:rPr lang="en-US" dirty="0"/>
              <a:t>Just tell everyone to go home</a:t>
            </a:r>
          </a:p>
          <a:p>
            <a:pPr lvl="1"/>
            <a:r>
              <a:rPr lang="en-US" dirty="0"/>
              <a:t>But there was a greater issue</a:t>
            </a:r>
          </a:p>
          <a:p>
            <a:pPr lvl="2"/>
            <a:r>
              <a:rPr lang="en-US" dirty="0"/>
              <a:t>The bridegroom already had a year to prepare</a:t>
            </a:r>
          </a:p>
          <a:p>
            <a:pPr lvl="2"/>
            <a:r>
              <a:rPr lang="en-US" dirty="0"/>
              <a:t>And he was failing the test!!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931830"/>
          </a:xfrm>
        </p:spPr>
        <p:txBody>
          <a:bodyPr/>
          <a:lstStyle/>
          <a:p>
            <a:r>
              <a:rPr lang="en-US" dirty="0"/>
              <a:t>John 2: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296955"/>
            <a:ext cx="11338560" cy="556104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“They have no wine”</a:t>
            </a:r>
          </a:p>
          <a:p>
            <a:pPr lvl="1"/>
            <a:r>
              <a:rPr lang="en-US" dirty="0"/>
              <a:t>Why would she say this to Jesus?</a:t>
            </a:r>
          </a:p>
          <a:p>
            <a:pPr lvl="1"/>
            <a:r>
              <a:rPr lang="en-US" dirty="0"/>
              <a:t>Why not to the head waiter?</a:t>
            </a:r>
          </a:p>
          <a:p>
            <a:r>
              <a:rPr lang="en-US" dirty="0"/>
              <a:t>Jesus is now 30 years old</a:t>
            </a:r>
          </a:p>
          <a:p>
            <a:pPr lvl="1"/>
            <a:r>
              <a:rPr lang="en-US" dirty="0"/>
              <a:t>Contrary to what some taught</a:t>
            </a:r>
          </a:p>
          <a:p>
            <a:pPr lvl="1"/>
            <a:r>
              <a:rPr lang="en-US" dirty="0"/>
              <a:t>He never performed a miracle before</a:t>
            </a:r>
          </a:p>
          <a:p>
            <a:pPr lvl="1"/>
            <a:r>
              <a:rPr lang="en-US" dirty="0"/>
              <a:t>So why tell Him?</a:t>
            </a:r>
          </a:p>
          <a:p>
            <a:pPr lvl="2"/>
            <a:r>
              <a:rPr lang="en-US" dirty="0"/>
              <a:t>Jesus is the eldest son</a:t>
            </a:r>
          </a:p>
          <a:p>
            <a:pPr lvl="2"/>
            <a:r>
              <a:rPr lang="en-US" dirty="0"/>
              <a:t>If the father were dead the responsibility of the family went to the eldest son</a:t>
            </a:r>
          </a:p>
          <a:p>
            <a:pPr lvl="2"/>
            <a:r>
              <a:rPr lang="en-US" dirty="0"/>
              <a:t>She is trusting Him to figure out a solution</a:t>
            </a:r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838524"/>
          </a:xfrm>
        </p:spPr>
        <p:txBody>
          <a:bodyPr/>
          <a:lstStyle/>
          <a:p>
            <a:r>
              <a:rPr lang="en-US" dirty="0"/>
              <a:t>John 2: 1-12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0A361-B607-8D4D-9597-7F99AF265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101012"/>
            <a:ext cx="11338560" cy="56204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Note His answer</a:t>
            </a:r>
          </a:p>
          <a:p>
            <a:pPr lvl="1"/>
            <a:r>
              <a:rPr lang="en-US" dirty="0"/>
              <a:t>“Woman”?</a:t>
            </a:r>
          </a:p>
          <a:p>
            <a:pPr lvl="2"/>
            <a:r>
              <a:rPr lang="en-US" dirty="0"/>
              <a:t>Why this term?</a:t>
            </a:r>
          </a:p>
          <a:p>
            <a:pPr lvl="3"/>
            <a:r>
              <a:rPr lang="en-US" dirty="0"/>
              <a:t>Luke 2: 46-52</a:t>
            </a:r>
          </a:p>
          <a:p>
            <a:pPr lvl="4"/>
            <a:r>
              <a:rPr lang="en-US" dirty="0"/>
              <a:t>Note Luke 2: 50… they did not understand</a:t>
            </a:r>
          </a:p>
          <a:p>
            <a:r>
              <a:rPr lang="en-US" dirty="0"/>
              <a:t>He has now completed His duty to her</a:t>
            </a:r>
          </a:p>
          <a:p>
            <a:r>
              <a:rPr lang="en-US" dirty="0"/>
              <a:t>He is now to be about His Father’s business</a:t>
            </a:r>
          </a:p>
          <a:p>
            <a:pPr lvl="1"/>
            <a:r>
              <a:rPr lang="en-US" dirty="0"/>
              <a:t>Matthew 12: 46-50</a:t>
            </a:r>
          </a:p>
          <a:p>
            <a:r>
              <a:rPr lang="en-US" dirty="0"/>
              <a:t>So what about the Roman Catholic view of Mary?</a:t>
            </a:r>
          </a:p>
          <a:p>
            <a:pPr lvl="1"/>
            <a:r>
              <a:rPr lang="en-US" dirty="0"/>
              <a:t>Whatever He says… do it.</a:t>
            </a:r>
          </a:p>
          <a:p>
            <a:pPr lvl="1"/>
            <a:r>
              <a:rPr lang="en-US" dirty="0"/>
              <a:t>Can anyone find an example of Mary advising Jesus?</a:t>
            </a:r>
          </a:p>
          <a:p>
            <a:pPr lvl="1"/>
            <a:r>
              <a:rPr lang="en-US" dirty="0"/>
              <a:t>Or ordering Him to do something?</a:t>
            </a:r>
          </a:p>
          <a:p>
            <a:pPr lvl="1"/>
            <a:r>
              <a:rPr lang="en-US" dirty="0"/>
              <a:t>John 19: 26-27… only time Jesus addresses her specifically</a:t>
            </a:r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2: 1-12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28012"/>
            <a:ext cx="11338560" cy="609198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My hour has not yet come.</a:t>
            </a:r>
          </a:p>
          <a:p>
            <a:pPr lvl="1"/>
            <a:r>
              <a:rPr lang="en-US" dirty="0" err="1"/>
              <a:t>Isaia</a:t>
            </a:r>
            <a:r>
              <a:rPr lang="en-US" dirty="0"/>
              <a:t> 50: 4-7; Luke 9: 51</a:t>
            </a:r>
          </a:p>
          <a:p>
            <a:pPr lvl="1"/>
            <a:r>
              <a:rPr lang="en-US" dirty="0"/>
              <a:t>John 7: 6; 8: 20; 12: 23; 13: 1; 17: 1</a:t>
            </a:r>
          </a:p>
          <a:p>
            <a:r>
              <a:rPr lang="en-US" dirty="0"/>
              <a:t>John 2: 6… six stone water pots</a:t>
            </a:r>
          </a:p>
          <a:p>
            <a:pPr lvl="1"/>
            <a:r>
              <a:rPr lang="en-US" dirty="0"/>
              <a:t>For purification</a:t>
            </a:r>
          </a:p>
          <a:p>
            <a:pPr lvl="1"/>
            <a:r>
              <a:rPr lang="en-US" dirty="0"/>
              <a:t>For all kinds of washings</a:t>
            </a:r>
          </a:p>
          <a:p>
            <a:r>
              <a:rPr lang="en-US" dirty="0"/>
              <a:t>Water is changed into wine</a:t>
            </a:r>
          </a:p>
          <a:p>
            <a:pPr lvl="1"/>
            <a:r>
              <a:rPr lang="en-US" dirty="0"/>
              <a:t>Where do we read of water being changed before in Scripture?</a:t>
            </a:r>
          </a:p>
          <a:p>
            <a:pPr lvl="1"/>
            <a:r>
              <a:rPr lang="en-US" dirty="0"/>
              <a:t>Exodus 7: 17-20</a:t>
            </a:r>
          </a:p>
          <a:p>
            <a:r>
              <a:rPr lang="en-US" dirty="0"/>
              <a:t>Moses brings the Law of God down from Mt. Sinai</a:t>
            </a:r>
          </a:p>
          <a:p>
            <a:pPr lvl="1"/>
            <a:r>
              <a:rPr lang="en-US" dirty="0"/>
              <a:t>What does the Law of God bring?</a:t>
            </a:r>
          </a:p>
          <a:p>
            <a:pPr lvl="2"/>
            <a:r>
              <a:rPr lang="en-US" dirty="0"/>
              <a:t>Condemnation to all…</a:t>
            </a:r>
          </a:p>
          <a:p>
            <a:pPr lvl="2"/>
            <a:r>
              <a:rPr lang="en-US" dirty="0"/>
              <a:t>Death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3323</TotalTime>
  <Words>872</Words>
  <Application>Microsoft Office PowerPoint</Application>
  <PresentationFormat>Widescreen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John 2: 1-12</vt:lpstr>
      <vt:lpstr>John 2: 1-12</vt:lpstr>
      <vt:lpstr>John 2: 1-12</vt:lpstr>
      <vt:lpstr>John 2: 1-12</vt:lpstr>
      <vt:lpstr>John 2: 1-12</vt:lpstr>
      <vt:lpstr>John 2: 1-12</vt:lpstr>
      <vt:lpstr>John 2: 1-12</vt:lpstr>
      <vt:lpstr>John 2: 1-12</vt:lpstr>
      <vt:lpstr>John 2: 1-12</vt:lpstr>
      <vt:lpstr>John 2: 1-12</vt:lpstr>
      <vt:lpstr>John 2: 1-12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64</cp:revision>
  <dcterms:created xsi:type="dcterms:W3CDTF">2019-12-16T14:17:55Z</dcterms:created>
  <dcterms:modified xsi:type="dcterms:W3CDTF">2022-03-21T14:13:43Z</dcterms:modified>
</cp:coreProperties>
</file>