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4" r:id="rId10"/>
    <p:sldId id="275" r:id="rId11"/>
    <p:sldId id="2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907"/>
  </p:normalViewPr>
  <p:slideViewPr>
    <p:cSldViewPr snapToGrid="0" snapToObjects="1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38EA-BD2A-6D4E-8143-0FA63780A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B8E18-4618-8D40-A865-983FF4D1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3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7F4B-6EFB-C349-96BD-DBBFD6FF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7D12-109F-F64B-A2BE-454AAA5D1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2F97-65DA-D140-961D-3EA02B30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87ED-6F83-2542-A848-88B4B901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145A-0818-A84D-8B2F-CD7833CF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1FEFC-F937-8444-AA13-100948420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C7700-CC50-7E4E-872F-2A1358D06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B60-81E9-9D49-9DC2-A8AA2AB8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CD47-7170-774D-B945-ED09A8E7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4E61-1009-3149-9A6B-827796AA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FE8C-0517-154E-AB23-C3F011E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491440"/>
          </a:xfrm>
        </p:spPr>
        <p:txBody>
          <a:bodyPr vert="horz" anchor="ctr" anchorCtr="1"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45DE-A1F8-9C46-9068-B0665D72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5"/>
            <a:ext cx="11338560" cy="4895850"/>
          </a:xfrm>
        </p:spPr>
        <p:txBody>
          <a:bodyPr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  <a:lvl2pPr>
              <a:defRPr sz="4800" baseline="0">
                <a:latin typeface="Calibri" panose="020F0502020204030204" pitchFamily="34" charset="0"/>
              </a:defRPr>
            </a:lvl2pPr>
            <a:lvl3pPr>
              <a:defRPr sz="4800" baseline="0">
                <a:latin typeface="Calibri" panose="020F0502020204030204" pitchFamily="34" charset="0"/>
              </a:defRPr>
            </a:lvl3pPr>
            <a:lvl4pPr>
              <a:defRPr sz="4800" baseline="0">
                <a:latin typeface="Calibri" panose="020F0502020204030204" pitchFamily="34" charset="0"/>
              </a:defRPr>
            </a:lvl4pPr>
            <a:lvl5pPr>
              <a:defRPr sz="4800"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8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A430-36F2-BB4F-9D4D-49E4845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454A-050D-9441-BBD9-2403C528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8DA0-EECF-5A40-853C-86B40FFB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33FC0-5857-E84C-8052-1E18BAAD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9904-D180-5945-9C23-CA5853D8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4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0D67-29C7-6D41-AC5B-77F1A59B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5DAE-8D34-094E-B137-F044BE311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8DF3C-24A7-194C-9719-EEC383E64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36ECD-4237-DB41-BF86-391FFEB9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46401-5335-F640-8B7E-149DFCA8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2FBA-4459-9547-823B-FC175BE4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3A08-83C5-784B-82FD-AE60DB4F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09FE9-5219-364A-8818-727804B9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BD5E1-469C-5E41-8A8E-AD922A024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A5281-B56F-EA43-B1D1-09BB8D9D0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62EC7-F406-9C4C-8932-C07EEF049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202C-B141-A247-823D-9802CEDF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1857F-2D99-E14D-85B3-99AE824C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CCAE1-4458-7546-B64D-8C731730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C3AE-0723-BA4F-90DC-7D7064A0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2E83B-A1E5-F04E-A2C6-601B3C32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15D7-D4E8-DA48-947A-CBF8D61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6803B-B108-2048-9812-E71D4C4E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F06F-6181-2D43-AE51-15BA9565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B3B8C-3C89-494D-981F-DAE75CC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76BF4-D38F-B54C-881B-959BACB3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AF8C-77C6-714F-88A2-5C105520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DC53-AC7F-AF41-A2F9-96F4D88F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C0449-962F-AB45-A448-DF5A1B2D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E64A-13AE-AF44-9154-69164D9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0CEF-2A62-EE4C-9218-80A30999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1C899-D296-2242-A6D6-16C26890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37E5-EAEB-B141-A6AF-09F1C1C3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2CE42-C5A3-D549-91C8-18645910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85E8C-4DE5-2344-8A03-7BA05F03D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13D7-BFDF-674D-A94B-D73CC196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F1091-9C42-044F-A64C-DFAE8686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AA679-B163-8F47-ADAF-CF624CD3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97031-485C-5249-A80C-D91DC9EF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EFF8E-B2F2-8F49-896D-25DA63BC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37F46-49B2-9344-93D8-01A4F7F10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7163-93C9-6544-92A0-0B6ED5915389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FE8C-27A2-804A-9BDE-A4EAE1B68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8F9-601D-2342-A310-3738CFE6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04DF-7DB3-A842-AD6F-CE952048D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John 1: 37-51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4764-271E-664C-8BC1-F6F0A3329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Testimony of the First Disciples</a:t>
            </a:r>
          </a:p>
        </p:txBody>
      </p:sp>
    </p:spTree>
    <p:extLst>
      <p:ext uri="{BB962C8B-B14F-4D97-AF65-F5344CB8AC3E}">
        <p14:creationId xmlns:p14="http://schemas.microsoft.com/office/powerpoint/2010/main" val="143672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9B76C-2597-1744-B8CF-E4637998D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37-51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C6940-6A8B-6C42-91AC-0C619F3F9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328928"/>
            <a:ext cx="11338560" cy="539254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John 1: 51… ”angels ascending and descending”</a:t>
            </a:r>
          </a:p>
          <a:p>
            <a:pPr lvl="1"/>
            <a:r>
              <a:rPr lang="en-US" dirty="0"/>
              <a:t>Genesis 28: 10-14</a:t>
            </a:r>
          </a:p>
          <a:p>
            <a:pPr lvl="2"/>
            <a:r>
              <a:rPr lang="en-US" dirty="0"/>
              <a:t>Do not miss Genesis 28: 13</a:t>
            </a:r>
          </a:p>
          <a:p>
            <a:pPr lvl="3"/>
            <a:r>
              <a:rPr lang="en-US" dirty="0"/>
              <a:t>“and behold the Lord stood above it”</a:t>
            </a:r>
          </a:p>
          <a:p>
            <a:pPr lvl="3"/>
            <a:r>
              <a:rPr lang="en-US" dirty="0"/>
              <a:t>Above it all stand the Lord of Lords</a:t>
            </a:r>
          </a:p>
          <a:p>
            <a:pPr lvl="3"/>
            <a:r>
              <a:rPr lang="en-US" dirty="0"/>
              <a:t>And King of Kings</a:t>
            </a:r>
          </a:p>
          <a:p>
            <a:r>
              <a:rPr lang="en-US" dirty="0"/>
              <a:t>Revelation 22: 6-9</a:t>
            </a:r>
          </a:p>
          <a:p>
            <a:pPr lvl="1"/>
            <a:r>
              <a:rPr lang="en-US" dirty="0"/>
              <a:t>“Worship God”</a:t>
            </a:r>
          </a:p>
        </p:txBody>
      </p:sp>
    </p:spTree>
    <p:extLst>
      <p:ext uri="{BB962C8B-B14F-4D97-AF65-F5344CB8AC3E}">
        <p14:creationId xmlns:p14="http://schemas.microsoft.com/office/powerpoint/2010/main" val="157716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DC7CA-CBC1-0A40-85ED-D9D7058FE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37-51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EFC6E-F1E6-5845-8577-D439156F3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One final thought</a:t>
            </a:r>
          </a:p>
          <a:p>
            <a:r>
              <a:rPr lang="en-US" dirty="0"/>
              <a:t>Of all the people Jesus called into His ministry</a:t>
            </a:r>
          </a:p>
          <a:p>
            <a:pPr lvl="1"/>
            <a:r>
              <a:rPr lang="en-US" dirty="0"/>
              <a:t>Not one was </a:t>
            </a:r>
          </a:p>
          <a:p>
            <a:pPr lvl="2"/>
            <a:r>
              <a:rPr lang="en-US" dirty="0"/>
              <a:t>Educated, refined, of popular renown</a:t>
            </a:r>
          </a:p>
          <a:p>
            <a:pPr lvl="2"/>
            <a:r>
              <a:rPr lang="en-US" dirty="0"/>
              <a:t>Not one was of the Sanhedrin or Priest</a:t>
            </a:r>
          </a:p>
          <a:p>
            <a:pPr lvl="2"/>
            <a:r>
              <a:rPr lang="en-US" dirty="0"/>
              <a:t>Not one was a Pharisee or Scribe</a:t>
            </a:r>
          </a:p>
          <a:p>
            <a:r>
              <a:rPr lang="en-US" dirty="0"/>
              <a:t>They were just like you and me</a:t>
            </a:r>
          </a:p>
          <a:p>
            <a:pPr lvl="1"/>
            <a:r>
              <a:rPr lang="en-US" dirty="0"/>
              <a:t>Ordinary people called to believe in and serve an extraordinary God</a:t>
            </a:r>
          </a:p>
        </p:txBody>
      </p:sp>
    </p:spTree>
    <p:extLst>
      <p:ext uri="{BB962C8B-B14F-4D97-AF65-F5344CB8AC3E}">
        <p14:creationId xmlns:p14="http://schemas.microsoft.com/office/powerpoint/2010/main" val="322017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4999-7607-8048-8ED2-B680BFEAF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37-51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9B686-60A9-2144-9C1E-9AD3F9E95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341120"/>
            <a:ext cx="11338560" cy="5380355"/>
          </a:xfrm>
        </p:spPr>
        <p:txBody>
          <a:bodyPr>
            <a:normAutofit fontScale="92500"/>
          </a:bodyPr>
          <a:lstStyle/>
          <a:p>
            <a:r>
              <a:rPr lang="en-US" dirty="0"/>
              <a:t>When we started our study of John</a:t>
            </a:r>
          </a:p>
          <a:p>
            <a:pPr lvl="1"/>
            <a:r>
              <a:rPr lang="en-US" dirty="0"/>
              <a:t>We find that John is fascinated with the fact that God became man and dwelt among us.</a:t>
            </a:r>
          </a:p>
          <a:p>
            <a:pPr lvl="1"/>
            <a:r>
              <a:rPr lang="en-US" dirty="0"/>
              <a:t>He is also determined in this Gospel to relate to us the testimony of who Jesus is</a:t>
            </a:r>
          </a:p>
          <a:p>
            <a:pPr lvl="2"/>
            <a:r>
              <a:rPr lang="en-US" dirty="0"/>
              <a:t>His reasoning is found in John 20: 30-31</a:t>
            </a:r>
          </a:p>
          <a:p>
            <a:r>
              <a:rPr lang="en-US" dirty="0"/>
              <a:t>The first testimony is from John the Baptist</a:t>
            </a:r>
          </a:p>
          <a:p>
            <a:r>
              <a:rPr lang="en-US" dirty="0"/>
              <a:t>The next testimony is found in our text today</a:t>
            </a:r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45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A487D-CFA4-054F-A82E-34B71E7D3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37-51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4F82E-9688-484C-BFEA-88EF0B063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02080"/>
            <a:ext cx="11338560" cy="531939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There are 4 declarative statements in this passage we are going to look at today</a:t>
            </a:r>
          </a:p>
          <a:p>
            <a:pPr lvl="1"/>
            <a:r>
              <a:rPr lang="en-US" dirty="0"/>
              <a:t>John 1: 41</a:t>
            </a:r>
          </a:p>
          <a:p>
            <a:pPr lvl="2"/>
            <a:r>
              <a:rPr lang="en-US" dirty="0"/>
              <a:t>”We have found the Messiah”</a:t>
            </a:r>
          </a:p>
          <a:p>
            <a:pPr lvl="1"/>
            <a:r>
              <a:rPr lang="en-US" dirty="0"/>
              <a:t>John 1: 45</a:t>
            </a:r>
          </a:p>
          <a:p>
            <a:pPr lvl="2"/>
            <a:r>
              <a:rPr lang="en-US" dirty="0"/>
              <a:t>We have found Him whom Moses in the Law and also the Prophets wrote”</a:t>
            </a:r>
          </a:p>
          <a:p>
            <a:pPr lvl="1"/>
            <a:r>
              <a:rPr lang="en-US" dirty="0"/>
              <a:t>John 1: 49</a:t>
            </a:r>
          </a:p>
          <a:p>
            <a:pPr lvl="2"/>
            <a:r>
              <a:rPr lang="en-US" dirty="0"/>
              <a:t>”Rabbi, you are the Son of God”</a:t>
            </a:r>
          </a:p>
          <a:p>
            <a:pPr lvl="1"/>
            <a:r>
              <a:rPr lang="en-US" dirty="0"/>
              <a:t>John 1: 51</a:t>
            </a:r>
          </a:p>
          <a:p>
            <a:pPr lvl="2"/>
            <a:r>
              <a:rPr lang="en-US" dirty="0"/>
              <a:t>“You are going to see amazing things”</a:t>
            </a:r>
          </a:p>
        </p:txBody>
      </p:sp>
    </p:spTree>
    <p:extLst>
      <p:ext uri="{BB962C8B-B14F-4D97-AF65-F5344CB8AC3E}">
        <p14:creationId xmlns:p14="http://schemas.microsoft.com/office/powerpoint/2010/main" val="35774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BA3F-69C4-0E4B-B199-2E79C5805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AD40A-505C-7A4E-B911-33263D8A7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069" y="137160"/>
            <a:ext cx="11338560" cy="6721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/>
              <a:t>					</a:t>
            </a:r>
          </a:p>
          <a:p>
            <a:pPr marL="914400" lvl="2" indent="0">
              <a:buNone/>
            </a:pPr>
            <a:r>
              <a:rPr lang="en-US" dirty="0"/>
              <a:t>					</a:t>
            </a:r>
          </a:p>
        </p:txBody>
      </p:sp>
      <p:pic>
        <p:nvPicPr>
          <p:cNvPr id="1030" name="Picture 6" descr="Map and History of Israel at the time of Jesus Christ">
            <a:extLst>
              <a:ext uri="{FF2B5EF4-FFF2-40B4-BE49-F238E27FC236}">
                <a16:creationId xmlns:a16="http://schemas.microsoft.com/office/drawing/2014/main" id="{8F7D398E-F920-C343-9C02-29AAE86708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398" y="137160"/>
            <a:ext cx="53943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30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D5C7E-2207-584A-B6EF-06ABF9151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37-51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181C2-3016-6441-9EDE-716A3E6BB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50848"/>
            <a:ext cx="11338560" cy="527062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Two disciples of JTB</a:t>
            </a:r>
          </a:p>
          <a:p>
            <a:r>
              <a:rPr lang="en-US" dirty="0"/>
              <a:t>John 1: 37-39</a:t>
            </a:r>
          </a:p>
          <a:p>
            <a:pPr lvl="1"/>
            <a:r>
              <a:rPr lang="en-US" dirty="0"/>
              <a:t>”What do you seek?”</a:t>
            </a:r>
          </a:p>
          <a:p>
            <a:pPr lvl="2"/>
            <a:r>
              <a:rPr lang="en-US" dirty="0"/>
              <a:t>They didn’t know</a:t>
            </a:r>
          </a:p>
          <a:p>
            <a:pPr lvl="3"/>
            <a:r>
              <a:rPr lang="en-US" dirty="0"/>
              <a:t>JTB has only been preaching for a short time (maybe only 6 mos. or so)</a:t>
            </a:r>
          </a:p>
          <a:p>
            <a:pPr lvl="2"/>
            <a:r>
              <a:rPr lang="en-US" dirty="0"/>
              <a:t>They knew nothing of Jesus</a:t>
            </a:r>
          </a:p>
          <a:p>
            <a:r>
              <a:rPr lang="en-US" dirty="0"/>
              <a:t>”Where are you staying?”</a:t>
            </a:r>
          </a:p>
          <a:p>
            <a:pPr lvl="1"/>
            <a:r>
              <a:rPr lang="en-US" dirty="0"/>
              <a:t>We would like to speak with you further</a:t>
            </a:r>
          </a:p>
          <a:p>
            <a:r>
              <a:rPr lang="en-US" dirty="0"/>
              <a:t>“Come and you will see”</a:t>
            </a:r>
          </a:p>
          <a:p>
            <a:pPr lvl="2"/>
            <a:r>
              <a:rPr lang="en-US" dirty="0"/>
              <a:t>Matthew 11: 28-30</a:t>
            </a:r>
          </a:p>
        </p:txBody>
      </p:sp>
    </p:spTree>
    <p:extLst>
      <p:ext uri="{BB962C8B-B14F-4D97-AF65-F5344CB8AC3E}">
        <p14:creationId xmlns:p14="http://schemas.microsoft.com/office/powerpoint/2010/main" val="112155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A675B-6360-B943-8D5A-E3A46A22E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37-51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79357-E0F7-BA4D-AA29-6E8AF8C64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191126"/>
            <a:ext cx="11338560" cy="566687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John 1: 38… they stayed with Him that day.</a:t>
            </a:r>
          </a:p>
          <a:p>
            <a:pPr lvl="1"/>
            <a:r>
              <a:rPr lang="en-US" dirty="0"/>
              <a:t>What did they discuss?</a:t>
            </a:r>
          </a:p>
          <a:p>
            <a:pPr lvl="2"/>
            <a:r>
              <a:rPr lang="en-US" dirty="0"/>
              <a:t>Luke 24: 13-27</a:t>
            </a:r>
          </a:p>
          <a:p>
            <a:pPr lvl="3"/>
            <a:r>
              <a:rPr lang="en-US" dirty="0"/>
              <a:t>“He explained to them the things concerning Himself in the Scriptures”</a:t>
            </a:r>
          </a:p>
          <a:p>
            <a:r>
              <a:rPr lang="en-US" dirty="0"/>
              <a:t>John 1: 40-41</a:t>
            </a:r>
          </a:p>
          <a:p>
            <a:pPr lvl="1"/>
            <a:r>
              <a:rPr lang="en-US" dirty="0"/>
              <a:t>Now can we understand why Andrew said what he did to Peter?</a:t>
            </a:r>
          </a:p>
          <a:p>
            <a:pPr lvl="1"/>
            <a:r>
              <a:rPr lang="en-US" dirty="0"/>
              <a:t>”we have found the Messiah” (Christ the Anointed One)</a:t>
            </a:r>
          </a:p>
          <a:p>
            <a:pPr lvl="1"/>
            <a:r>
              <a:rPr lang="en-US" dirty="0"/>
              <a:t>Note in Luke 24: 27…</a:t>
            </a:r>
          </a:p>
          <a:p>
            <a:pPr lvl="2"/>
            <a:r>
              <a:rPr lang="en-US" dirty="0"/>
              <a:t>“in </a:t>
            </a:r>
            <a:r>
              <a:rPr lang="en-US" b="1" u="sng" dirty="0"/>
              <a:t>all</a:t>
            </a:r>
            <a:r>
              <a:rPr lang="en-US" dirty="0"/>
              <a:t> the Scriptures”</a:t>
            </a:r>
          </a:p>
          <a:p>
            <a:pPr lvl="2"/>
            <a:r>
              <a:rPr lang="en-US" dirty="0"/>
              <a:t>From Genesis to Revelation… the message is…</a:t>
            </a:r>
          </a:p>
          <a:p>
            <a:pPr lvl="2"/>
            <a:r>
              <a:rPr lang="en-US" dirty="0"/>
              <a:t>God’s plan of redemption through Christ</a:t>
            </a:r>
          </a:p>
        </p:txBody>
      </p:sp>
    </p:spTree>
    <p:extLst>
      <p:ext uri="{BB962C8B-B14F-4D97-AF65-F5344CB8AC3E}">
        <p14:creationId xmlns:p14="http://schemas.microsoft.com/office/powerpoint/2010/main" val="4985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45A42-A3FD-D544-8FCB-86080ACD8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37-51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67832-4160-694D-B1EA-87A478FEC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93520"/>
            <a:ext cx="11338560" cy="5607076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John 1: 41… something we cannot overlook</a:t>
            </a:r>
          </a:p>
          <a:p>
            <a:pPr lvl="1"/>
            <a:r>
              <a:rPr lang="en-US" dirty="0"/>
              <a:t>“He first found his own brother”</a:t>
            </a:r>
          </a:p>
          <a:p>
            <a:pPr lvl="2"/>
            <a:r>
              <a:rPr lang="en-US" dirty="0"/>
              <a:t>Isn’t it interesting that the Gospel is shed abroad by word of mouth?</a:t>
            </a:r>
          </a:p>
          <a:p>
            <a:r>
              <a:rPr lang="en-US" dirty="0"/>
              <a:t>Peter goes to Jesus</a:t>
            </a:r>
          </a:p>
          <a:p>
            <a:pPr lvl="1"/>
            <a:r>
              <a:rPr lang="en-US" dirty="0"/>
              <a:t>Jesus gives Peter a new name</a:t>
            </a:r>
          </a:p>
          <a:p>
            <a:pPr lvl="1"/>
            <a:r>
              <a:rPr lang="en-US" dirty="0"/>
              <a:t>Cephas… meaning “stone”</a:t>
            </a:r>
          </a:p>
          <a:p>
            <a:pPr lvl="1"/>
            <a:r>
              <a:rPr lang="en-US" dirty="0"/>
              <a:t>Matthew 16: 13-18</a:t>
            </a:r>
          </a:p>
          <a:p>
            <a:pPr lvl="2"/>
            <a:r>
              <a:rPr lang="en-US" dirty="0"/>
              <a:t>Petros… meaning ”a stone”</a:t>
            </a:r>
          </a:p>
          <a:p>
            <a:pPr lvl="2"/>
            <a:r>
              <a:rPr lang="en-US" dirty="0"/>
              <a:t>Petra… meaning “large rock”</a:t>
            </a:r>
          </a:p>
          <a:p>
            <a:r>
              <a:rPr lang="en-US" dirty="0"/>
              <a:t>The Church is built upon the confession that is the Son of the living God. (I Peter 2: 5)</a:t>
            </a:r>
          </a:p>
          <a:p>
            <a:r>
              <a:rPr lang="en-US" dirty="0"/>
              <a:t>John 1: 43… the next day (day 4)</a:t>
            </a:r>
          </a:p>
          <a:p>
            <a:pPr lvl="1"/>
            <a:r>
              <a:rPr lang="en-US" dirty="0"/>
              <a:t>He found Philip</a:t>
            </a:r>
          </a:p>
        </p:txBody>
      </p:sp>
    </p:spTree>
    <p:extLst>
      <p:ext uri="{BB962C8B-B14F-4D97-AF65-F5344CB8AC3E}">
        <p14:creationId xmlns:p14="http://schemas.microsoft.com/office/powerpoint/2010/main" val="98651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A8B27-A164-5043-B4E0-FC85DBA24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37-51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80A361-B607-8D4D-9597-7F99AF265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377696"/>
            <a:ext cx="11338560" cy="534377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Note all Jesus said to Philip is “follow Me”</a:t>
            </a:r>
          </a:p>
          <a:p>
            <a:r>
              <a:rPr lang="en-US" dirty="0"/>
              <a:t>Philip finds Nathaniel</a:t>
            </a:r>
          </a:p>
          <a:p>
            <a:pPr lvl="1"/>
            <a:r>
              <a:rPr lang="en-US" dirty="0"/>
              <a:t>John 1: 46… Nathaniel is skeptical</a:t>
            </a:r>
          </a:p>
          <a:p>
            <a:pPr lvl="1"/>
            <a:r>
              <a:rPr lang="en-US" dirty="0"/>
              <a:t>Philip gives the same invitation Andrew and John received “come and see”</a:t>
            </a:r>
          </a:p>
          <a:p>
            <a:pPr lvl="1"/>
            <a:r>
              <a:rPr lang="en-US" dirty="0"/>
              <a:t>Matthew 7: 7-11</a:t>
            </a:r>
          </a:p>
          <a:p>
            <a:r>
              <a:rPr lang="en-US" dirty="0"/>
              <a:t>John 1: 47-48</a:t>
            </a:r>
          </a:p>
          <a:p>
            <a:pPr lvl="1"/>
            <a:r>
              <a:rPr lang="en-US" dirty="0"/>
              <a:t>”I saw you under the fig tree”</a:t>
            </a:r>
          </a:p>
          <a:p>
            <a:pPr lvl="1"/>
            <a:r>
              <a:rPr lang="en-US" dirty="0"/>
              <a:t>4 things to learn from this statement</a:t>
            </a:r>
          </a:p>
          <a:p>
            <a:pPr lvl="1"/>
            <a:endParaRPr lang="en-US" dirty="0"/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14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8D351-C4A6-C949-8ADE-4DF3F90ED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37-51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5BD07-F044-D141-9E8F-4A0E9A2A3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09700"/>
            <a:ext cx="11338560" cy="530834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Matthew 6: 5-6</a:t>
            </a:r>
          </a:p>
          <a:p>
            <a:pPr lvl="1"/>
            <a:r>
              <a:rPr lang="en-US" dirty="0"/>
              <a:t>First… Hebrews 4: 12-13</a:t>
            </a:r>
          </a:p>
          <a:p>
            <a:pPr lvl="2"/>
            <a:r>
              <a:rPr lang="en-US" dirty="0"/>
              <a:t>Jesus is fully God and nothing is hidden from Him… ”the Word became flesh…”</a:t>
            </a:r>
          </a:p>
          <a:p>
            <a:pPr lvl="1"/>
            <a:r>
              <a:rPr lang="en-US" dirty="0"/>
              <a:t>Second… just because you think something is of little value it does not mean it is</a:t>
            </a:r>
          </a:p>
          <a:p>
            <a:pPr lvl="2"/>
            <a:r>
              <a:rPr lang="en-US" dirty="0"/>
              <a:t>Matthew 10: 40-42; Mark 12: 41-44</a:t>
            </a:r>
          </a:p>
          <a:p>
            <a:pPr lvl="1"/>
            <a:r>
              <a:rPr lang="en-US" dirty="0"/>
              <a:t>Third… He sees us especially in our devotions</a:t>
            </a:r>
          </a:p>
          <a:p>
            <a:pPr lvl="2"/>
            <a:r>
              <a:rPr lang="en-US" dirty="0"/>
              <a:t>Acts 10: 1-4</a:t>
            </a:r>
          </a:p>
          <a:p>
            <a:pPr lvl="1"/>
            <a:r>
              <a:rPr lang="en-US" dirty="0"/>
              <a:t>Fourth… in our devotions our character is revealed</a:t>
            </a:r>
          </a:p>
          <a:p>
            <a:pPr lvl="2"/>
            <a:r>
              <a:rPr lang="en-US" dirty="0"/>
              <a:t>“Behold an Israelite in whom there is no deceit” </a:t>
            </a:r>
          </a:p>
        </p:txBody>
      </p:sp>
    </p:spTree>
    <p:extLst>
      <p:ext uri="{BB962C8B-B14F-4D97-AF65-F5344CB8AC3E}">
        <p14:creationId xmlns:p14="http://schemas.microsoft.com/office/powerpoint/2010/main" val="285132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2142</TotalTime>
  <Words>708</Words>
  <Application>Microsoft Office PowerPoint</Application>
  <PresentationFormat>Widescreen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John 1: 37-51</vt:lpstr>
      <vt:lpstr>John 1: 37-51</vt:lpstr>
      <vt:lpstr>John 1: 37-51</vt:lpstr>
      <vt:lpstr>PowerPoint Presentation</vt:lpstr>
      <vt:lpstr>John 1: 37-51</vt:lpstr>
      <vt:lpstr>John 1: 37-51</vt:lpstr>
      <vt:lpstr>John 1: 37-51</vt:lpstr>
      <vt:lpstr>John 1: 37-51</vt:lpstr>
      <vt:lpstr>John 1: 37-51</vt:lpstr>
      <vt:lpstr>John 1: 37-51</vt:lpstr>
      <vt:lpstr>John 1: 37-51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50</cp:revision>
  <dcterms:created xsi:type="dcterms:W3CDTF">2019-12-16T14:17:55Z</dcterms:created>
  <dcterms:modified xsi:type="dcterms:W3CDTF">2022-03-08T14:25:11Z</dcterms:modified>
</cp:coreProperties>
</file>