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 Spirit of Truth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14: 16-17; 25-31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5DED5-2792-B8AE-7040-39B722F88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Spirit of Truth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893E2-B802-0E02-3837-87756501B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only way we can have the mind of Christ</a:t>
            </a:r>
          </a:p>
          <a:p>
            <a:r>
              <a:rPr lang="en-US" dirty="0"/>
              <a:t>Is to have Christ dwelling in us</a:t>
            </a:r>
          </a:p>
          <a:p>
            <a:pPr lvl="1"/>
            <a:r>
              <a:rPr lang="en-US" dirty="0"/>
              <a:t>We must be born again</a:t>
            </a:r>
          </a:p>
          <a:p>
            <a:pPr lvl="1"/>
            <a:r>
              <a:rPr lang="en-US" dirty="0"/>
              <a:t>By the Spirit of God</a:t>
            </a:r>
          </a:p>
          <a:p>
            <a:pPr lvl="1"/>
            <a:r>
              <a:rPr lang="en-US" dirty="0"/>
              <a:t>There is no other way</a:t>
            </a:r>
          </a:p>
          <a:p>
            <a:r>
              <a:rPr lang="en-US" dirty="0"/>
              <a:t>Just as Jesus taught His disciples</a:t>
            </a:r>
          </a:p>
          <a:p>
            <a:pPr lvl="1"/>
            <a:r>
              <a:rPr lang="en-US" dirty="0"/>
              <a:t>So, the Holy Spirit teaches us</a:t>
            </a:r>
          </a:p>
          <a:p>
            <a:pPr lvl="1"/>
            <a:r>
              <a:rPr lang="en-US" dirty="0"/>
              <a:t>Through the revelation of His Word</a:t>
            </a:r>
          </a:p>
        </p:txBody>
      </p:sp>
    </p:spTree>
    <p:extLst>
      <p:ext uri="{BB962C8B-B14F-4D97-AF65-F5344CB8AC3E}">
        <p14:creationId xmlns:p14="http://schemas.microsoft.com/office/powerpoint/2010/main" val="2999864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AE4D8-797A-A88E-0940-7EE1654A8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Spirit of Truth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9EB7E-7F9C-8471-CB2B-2123AA6AD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Bible study on Wednesday night</a:t>
            </a:r>
          </a:p>
          <a:p>
            <a:pPr lvl="1"/>
            <a:r>
              <a:rPr lang="en-US" dirty="0"/>
              <a:t>Zechariah 3</a:t>
            </a:r>
          </a:p>
          <a:p>
            <a:pPr lvl="2"/>
            <a:r>
              <a:rPr lang="en-US" dirty="0"/>
              <a:t>Written nearly 2500 years ago</a:t>
            </a:r>
          </a:p>
          <a:p>
            <a:pPr lvl="2"/>
            <a:r>
              <a:rPr lang="en-US" dirty="0"/>
              <a:t>Yet is applicable today</a:t>
            </a:r>
          </a:p>
          <a:p>
            <a:r>
              <a:rPr lang="en-US" dirty="0"/>
              <a:t>John 14: 26</a:t>
            </a:r>
          </a:p>
          <a:p>
            <a:pPr lvl="1"/>
            <a:r>
              <a:rPr lang="en-US" dirty="0"/>
              <a:t>Bring to your remembrance</a:t>
            </a:r>
          </a:p>
          <a:p>
            <a:pPr lvl="2"/>
            <a:r>
              <a:rPr lang="en-US" dirty="0"/>
              <a:t>These are Scriptures we used a support verse</a:t>
            </a:r>
          </a:p>
          <a:p>
            <a:pPr lvl="2"/>
            <a:r>
              <a:rPr lang="en-US" dirty="0"/>
              <a:t>Revelation 12; II Corinthians 10; Ephesians 8; Jeremiah 33</a:t>
            </a:r>
          </a:p>
          <a:p>
            <a:pPr lvl="2"/>
            <a:r>
              <a:rPr lang="en-US" dirty="0"/>
              <a:t>Jude; Isaiah 53; Isaiah 11; Jeremiah 23; Psalm 118</a:t>
            </a:r>
          </a:p>
          <a:p>
            <a:pPr lvl="1"/>
            <a:r>
              <a:rPr lang="en-US" dirty="0"/>
              <a:t>This is the work of the Holy Spirit</a:t>
            </a:r>
          </a:p>
          <a:p>
            <a:pPr lvl="1"/>
            <a:r>
              <a:rPr lang="en-US" dirty="0"/>
              <a:t>Because all of Scripture points to Christ (Acts 11: 16)</a:t>
            </a:r>
          </a:p>
        </p:txBody>
      </p:sp>
    </p:spTree>
    <p:extLst>
      <p:ext uri="{BB962C8B-B14F-4D97-AF65-F5344CB8AC3E}">
        <p14:creationId xmlns:p14="http://schemas.microsoft.com/office/powerpoint/2010/main" val="3667752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79396-35CB-A933-6AC4-43103CF4D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Spirit of Truth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B50E8-A0E0-43CE-0B27-7F1275D1F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II Timothy 3: 16-17</a:t>
            </a:r>
          </a:p>
          <a:p>
            <a:pPr lvl="1"/>
            <a:r>
              <a:rPr lang="en-US" dirty="0"/>
              <a:t>All Scripture</a:t>
            </a:r>
          </a:p>
          <a:p>
            <a:r>
              <a:rPr lang="en-US" dirty="0"/>
              <a:t>II Peter 1: 19-21</a:t>
            </a:r>
          </a:p>
          <a:p>
            <a:pPr lvl="1"/>
            <a:r>
              <a:rPr lang="en-US" dirty="0"/>
              <a:t>Men moved by the Holy Spirit</a:t>
            </a:r>
          </a:p>
          <a:p>
            <a:pPr lvl="1"/>
            <a:r>
              <a:rPr lang="en-US" dirty="0"/>
              <a:t>Spoke from God</a:t>
            </a:r>
          </a:p>
          <a:p>
            <a:r>
              <a:rPr lang="en-US" dirty="0"/>
              <a:t>Consider</a:t>
            </a:r>
          </a:p>
          <a:p>
            <a:pPr lvl="1"/>
            <a:r>
              <a:rPr lang="en-US" dirty="0"/>
              <a:t>Matthew, Mark, Luke, John</a:t>
            </a:r>
          </a:p>
          <a:p>
            <a:pPr lvl="1"/>
            <a:r>
              <a:rPr lang="en-US" dirty="0"/>
              <a:t>How in the world could they write the Gospels?</a:t>
            </a:r>
          </a:p>
          <a:p>
            <a:pPr lvl="1"/>
            <a:r>
              <a:rPr lang="en-US" dirty="0"/>
              <a:t>In such detail of what Christ taught them</a:t>
            </a:r>
          </a:p>
        </p:txBody>
      </p:sp>
    </p:spTree>
    <p:extLst>
      <p:ext uri="{BB962C8B-B14F-4D97-AF65-F5344CB8AC3E}">
        <p14:creationId xmlns:p14="http://schemas.microsoft.com/office/powerpoint/2010/main" val="3858761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A8B38-6780-538B-635F-F13D0713F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Spirit of Truth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515EC-7FC0-E313-EB7D-9EA084A89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Peace, I leave with you</a:t>
            </a:r>
          </a:p>
          <a:p>
            <a:r>
              <a:rPr lang="en-US" dirty="0"/>
              <a:t>In a world of lies</a:t>
            </a:r>
          </a:p>
          <a:p>
            <a:r>
              <a:rPr lang="en-US" dirty="0"/>
              <a:t>The Truth of God stands</a:t>
            </a:r>
          </a:p>
          <a:p>
            <a:pPr lvl="1"/>
            <a:r>
              <a:rPr lang="en-US" dirty="0"/>
              <a:t>The wise man builds his house on the Rock</a:t>
            </a:r>
          </a:p>
          <a:p>
            <a:pPr lvl="1"/>
            <a:r>
              <a:rPr lang="en-US" dirty="0"/>
              <a:t>The inerrant Rock of God’s Word</a:t>
            </a:r>
          </a:p>
          <a:p>
            <a:r>
              <a:rPr lang="en-US" dirty="0"/>
              <a:t>Do this in remembrance of Me!!!</a:t>
            </a:r>
          </a:p>
          <a:p>
            <a:pPr lvl="1"/>
            <a:r>
              <a:rPr lang="en-US" dirty="0"/>
              <a:t>Signed… The Spirit of Truth</a:t>
            </a:r>
          </a:p>
        </p:txBody>
      </p:sp>
    </p:spTree>
    <p:extLst>
      <p:ext uri="{BB962C8B-B14F-4D97-AF65-F5344CB8AC3E}">
        <p14:creationId xmlns:p14="http://schemas.microsoft.com/office/powerpoint/2010/main" val="1505144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Spirit of Truth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recent survey showed @ 66% of Americans</a:t>
            </a:r>
          </a:p>
          <a:p>
            <a:pPr lvl="1"/>
            <a:r>
              <a:rPr lang="en-US" dirty="0"/>
              <a:t>Believes the media</a:t>
            </a:r>
          </a:p>
          <a:p>
            <a:pPr lvl="2"/>
            <a:r>
              <a:rPr lang="en-US" dirty="0"/>
              <a:t>Regularly and intentionally lies to the public</a:t>
            </a:r>
          </a:p>
          <a:p>
            <a:pPr lvl="2"/>
            <a:r>
              <a:rPr lang="en-US" dirty="0"/>
              <a:t>Many feel we were lied too about</a:t>
            </a:r>
          </a:p>
          <a:p>
            <a:pPr lvl="3"/>
            <a:r>
              <a:rPr lang="en-US" dirty="0"/>
              <a:t>COVID, RUSSIAGATE, UKRAINE, SOUTHERN BORDER, CLIMATE CHANGE… etc. etc. etc.</a:t>
            </a:r>
          </a:p>
          <a:p>
            <a:r>
              <a:rPr lang="en-US" dirty="0"/>
              <a:t>John 14: 16-17</a:t>
            </a:r>
          </a:p>
          <a:p>
            <a:pPr lvl="1"/>
            <a:r>
              <a:rPr lang="en-US" dirty="0"/>
              <a:t>The Holy Spirit is introduced</a:t>
            </a:r>
          </a:p>
          <a:p>
            <a:pPr lvl="1"/>
            <a:r>
              <a:rPr lang="en-US" dirty="0"/>
              <a:t>In a two-fold description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081B3-459F-0346-360E-F6A545C17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Spirit of Truth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1BCFA-7C45-F15F-0D8F-D280038D4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14: 16… Another Helper</a:t>
            </a:r>
          </a:p>
          <a:p>
            <a:pPr lvl="1"/>
            <a:r>
              <a:rPr lang="en-US" dirty="0"/>
              <a:t>Two Greek words for “another”</a:t>
            </a:r>
          </a:p>
          <a:p>
            <a:pPr lvl="2"/>
            <a:r>
              <a:rPr lang="en-US" dirty="0" err="1"/>
              <a:t>Heteros</a:t>
            </a:r>
            <a:r>
              <a:rPr lang="en-US" dirty="0"/>
              <a:t>… another of a different kind</a:t>
            </a:r>
          </a:p>
          <a:p>
            <a:pPr lvl="2"/>
            <a:r>
              <a:rPr lang="en-US" dirty="0"/>
              <a:t>Man and woman… both humans… but different</a:t>
            </a:r>
          </a:p>
          <a:p>
            <a:pPr lvl="2"/>
            <a:r>
              <a:rPr lang="en-US" dirty="0" err="1"/>
              <a:t>Allos</a:t>
            </a:r>
            <a:r>
              <a:rPr lang="en-US" dirty="0"/>
              <a:t>… another of the exact same kind</a:t>
            </a:r>
          </a:p>
          <a:p>
            <a:pPr lvl="1"/>
            <a:r>
              <a:rPr lang="en-US" dirty="0"/>
              <a:t>Another (</a:t>
            </a:r>
            <a:r>
              <a:rPr lang="en-US" dirty="0" err="1"/>
              <a:t>Allos</a:t>
            </a:r>
            <a:r>
              <a:rPr lang="en-US" dirty="0"/>
              <a:t>) Helper (Exactly like Me)</a:t>
            </a:r>
          </a:p>
          <a:p>
            <a:r>
              <a:rPr lang="en-US" dirty="0"/>
              <a:t>Second description</a:t>
            </a:r>
          </a:p>
          <a:p>
            <a:pPr lvl="1"/>
            <a:r>
              <a:rPr lang="en-US" dirty="0"/>
              <a:t>John 14: 17… the Spirit of Truth</a:t>
            </a:r>
          </a:p>
          <a:p>
            <a:pPr lvl="2"/>
            <a:r>
              <a:rPr lang="en-US" dirty="0"/>
              <a:t>Matthew 7: 24-25</a:t>
            </a:r>
          </a:p>
          <a:p>
            <a:pPr lvl="2"/>
            <a:r>
              <a:rPr lang="en-US" dirty="0"/>
              <a:t>John 14: 21… and keeps them</a:t>
            </a:r>
          </a:p>
        </p:txBody>
      </p:sp>
    </p:spTree>
    <p:extLst>
      <p:ext uri="{BB962C8B-B14F-4D97-AF65-F5344CB8AC3E}">
        <p14:creationId xmlns:p14="http://schemas.microsoft.com/office/powerpoint/2010/main" val="440056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FBAEB-ACE1-CC96-2244-8F4E6B017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Spirit of Truth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7B566-D2DA-2A33-7786-09F464756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Question… Why should I build my life on the Word of God?</a:t>
            </a:r>
          </a:p>
          <a:p>
            <a:pPr lvl="1"/>
            <a:r>
              <a:rPr lang="en-US" dirty="0"/>
              <a:t>In the Bible we find…</a:t>
            </a:r>
          </a:p>
          <a:p>
            <a:pPr lvl="1"/>
            <a:r>
              <a:rPr lang="en-US" dirty="0"/>
              <a:t>Truth!!</a:t>
            </a:r>
          </a:p>
          <a:p>
            <a:r>
              <a:rPr lang="en-US" dirty="0"/>
              <a:t>Truth about what?</a:t>
            </a:r>
          </a:p>
          <a:p>
            <a:pPr lvl="1"/>
            <a:r>
              <a:rPr lang="en-US" dirty="0"/>
              <a:t>God Himself</a:t>
            </a:r>
          </a:p>
          <a:p>
            <a:pPr lvl="2"/>
            <a:r>
              <a:rPr lang="en-US" dirty="0"/>
              <a:t>Exodus 34: 6</a:t>
            </a:r>
          </a:p>
          <a:p>
            <a:pPr lvl="2"/>
            <a:r>
              <a:rPr lang="en-US" dirty="0"/>
              <a:t>Abounding in truth</a:t>
            </a:r>
          </a:p>
          <a:p>
            <a:pPr lvl="1"/>
            <a:r>
              <a:rPr lang="en-US" dirty="0"/>
              <a:t>Life</a:t>
            </a:r>
          </a:p>
          <a:p>
            <a:pPr lvl="2"/>
            <a:r>
              <a:rPr lang="en-US" dirty="0"/>
              <a:t>John 10: 10</a:t>
            </a:r>
          </a:p>
        </p:txBody>
      </p:sp>
    </p:spTree>
    <p:extLst>
      <p:ext uri="{BB962C8B-B14F-4D97-AF65-F5344CB8AC3E}">
        <p14:creationId xmlns:p14="http://schemas.microsoft.com/office/powerpoint/2010/main" val="4025029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A9196-02EC-948F-8710-56F0FEBE9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Spirit of Truth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927F3-2B69-66BB-D706-30FF2A1D1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Truth about heaven</a:t>
            </a:r>
          </a:p>
          <a:p>
            <a:pPr lvl="1"/>
            <a:r>
              <a:rPr lang="en-US" dirty="0"/>
              <a:t>John 14: 2-3</a:t>
            </a:r>
          </a:p>
          <a:p>
            <a:r>
              <a:rPr lang="en-US" dirty="0"/>
              <a:t>Truth about Hell</a:t>
            </a:r>
          </a:p>
          <a:p>
            <a:pPr lvl="1"/>
            <a:r>
              <a:rPr lang="en-US" dirty="0"/>
              <a:t>Matthew 22: 13</a:t>
            </a:r>
          </a:p>
          <a:p>
            <a:r>
              <a:rPr lang="en-US" dirty="0"/>
              <a:t>Judgment</a:t>
            </a:r>
          </a:p>
          <a:p>
            <a:pPr lvl="1"/>
            <a:r>
              <a:rPr lang="en-US" dirty="0"/>
              <a:t>Revelation 20: 11-15</a:t>
            </a:r>
          </a:p>
          <a:p>
            <a:r>
              <a:rPr lang="en-US" dirty="0"/>
              <a:t>The greatest thing about the Bible</a:t>
            </a:r>
          </a:p>
          <a:p>
            <a:pPr lvl="1"/>
            <a:r>
              <a:rPr lang="en-US" dirty="0"/>
              <a:t>It tells the truth…</a:t>
            </a:r>
          </a:p>
          <a:p>
            <a:pPr lvl="1"/>
            <a:r>
              <a:rPr lang="en-US" dirty="0"/>
              <a:t>About everything that pertains to this life and beyond</a:t>
            </a:r>
          </a:p>
        </p:txBody>
      </p:sp>
    </p:spTree>
    <p:extLst>
      <p:ext uri="{BB962C8B-B14F-4D97-AF65-F5344CB8AC3E}">
        <p14:creationId xmlns:p14="http://schemas.microsoft.com/office/powerpoint/2010/main" val="5923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241C8-E07A-9D17-306F-A09F1DD1A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Spirit of Truth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54F18-75B2-88FA-6E2C-98C4F895D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14: 26… the Helper… this Spirit of Truth</a:t>
            </a:r>
          </a:p>
          <a:p>
            <a:pPr lvl="1"/>
            <a:r>
              <a:rPr lang="en-US" dirty="0"/>
              <a:t>Will teach you all things</a:t>
            </a:r>
          </a:p>
          <a:p>
            <a:pPr lvl="1"/>
            <a:r>
              <a:rPr lang="en-US" dirty="0"/>
              <a:t>Remind you of what I have said</a:t>
            </a:r>
          </a:p>
          <a:p>
            <a:r>
              <a:rPr lang="en-US" dirty="0"/>
              <a:t>John 20: 9</a:t>
            </a:r>
          </a:p>
          <a:p>
            <a:pPr lvl="1"/>
            <a:r>
              <a:rPr lang="en-US" dirty="0"/>
              <a:t>How could they not understand?</a:t>
            </a:r>
          </a:p>
          <a:p>
            <a:pPr lvl="1"/>
            <a:r>
              <a:rPr lang="en-US" dirty="0"/>
              <a:t>Jesus has told them over and over again?</a:t>
            </a:r>
          </a:p>
          <a:p>
            <a:r>
              <a:rPr lang="en-US" dirty="0"/>
              <a:t>Why could they not understand?</a:t>
            </a:r>
          </a:p>
          <a:p>
            <a:pPr lvl="1"/>
            <a:r>
              <a:rPr lang="en-US" dirty="0"/>
              <a:t>Holy Spirit had not yet been given (Acts 2: 1-11)</a:t>
            </a:r>
          </a:p>
          <a:p>
            <a:pPr lvl="2"/>
            <a:r>
              <a:rPr lang="en-US" dirty="0"/>
              <a:t>Declaring the mighty acts/deeds of God</a:t>
            </a:r>
          </a:p>
        </p:txBody>
      </p:sp>
    </p:spTree>
    <p:extLst>
      <p:ext uri="{BB962C8B-B14F-4D97-AF65-F5344CB8AC3E}">
        <p14:creationId xmlns:p14="http://schemas.microsoft.com/office/powerpoint/2010/main" val="440702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D8D56-EBEB-208A-5726-266421A70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Spirit of Truth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BA357-A5ED-F7D7-B695-CEC937CA1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Luke 24: 27</a:t>
            </a:r>
          </a:p>
          <a:p>
            <a:pPr lvl="1"/>
            <a:r>
              <a:rPr lang="en-US" dirty="0"/>
              <a:t>With Moses and all the prophets</a:t>
            </a:r>
          </a:p>
          <a:p>
            <a:pPr lvl="2"/>
            <a:r>
              <a:rPr lang="en-US" dirty="0"/>
              <a:t>Note the side references</a:t>
            </a:r>
          </a:p>
          <a:p>
            <a:pPr lvl="1"/>
            <a:r>
              <a:rPr lang="en-US" dirty="0"/>
              <a:t>Luke 24: 13</a:t>
            </a:r>
          </a:p>
          <a:p>
            <a:pPr lvl="2"/>
            <a:r>
              <a:rPr lang="en-US" dirty="0"/>
              <a:t>This is on the day of His Resurrection</a:t>
            </a:r>
          </a:p>
          <a:p>
            <a:r>
              <a:rPr lang="en-US" dirty="0"/>
              <a:t>Note the progression</a:t>
            </a:r>
          </a:p>
          <a:p>
            <a:pPr lvl="1"/>
            <a:r>
              <a:rPr lang="en-US" dirty="0"/>
              <a:t>Father sends the Son (Jesus)</a:t>
            </a:r>
          </a:p>
          <a:p>
            <a:pPr lvl="1"/>
            <a:r>
              <a:rPr lang="en-US" dirty="0"/>
              <a:t>John 14: 6… I AM the Truth</a:t>
            </a:r>
          </a:p>
          <a:p>
            <a:pPr lvl="2"/>
            <a:r>
              <a:rPr lang="en-US" dirty="0"/>
              <a:t>I AM the truth revealer</a:t>
            </a:r>
          </a:p>
          <a:p>
            <a:pPr lvl="2"/>
            <a:r>
              <a:rPr lang="en-US" dirty="0"/>
              <a:t>I am the truth teacher</a:t>
            </a:r>
          </a:p>
        </p:txBody>
      </p:sp>
    </p:spTree>
    <p:extLst>
      <p:ext uri="{BB962C8B-B14F-4D97-AF65-F5344CB8AC3E}">
        <p14:creationId xmlns:p14="http://schemas.microsoft.com/office/powerpoint/2010/main" val="516328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FBE66-C807-649A-92DB-86F7132F4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Spirit of Truth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57163-72C6-17C7-9921-63E2CC794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I am going back to My Father</a:t>
            </a:r>
          </a:p>
          <a:p>
            <a:pPr lvl="1"/>
            <a:r>
              <a:rPr lang="en-US" dirty="0"/>
              <a:t>He is going to send another Helper</a:t>
            </a:r>
          </a:p>
          <a:p>
            <a:pPr lvl="1"/>
            <a:r>
              <a:rPr lang="en-US" dirty="0"/>
              <a:t>Just like Me to you</a:t>
            </a:r>
          </a:p>
          <a:p>
            <a:pPr lvl="1"/>
            <a:r>
              <a:rPr lang="en-US" dirty="0"/>
              <a:t>To continue to teach about the Truth of God</a:t>
            </a:r>
          </a:p>
          <a:p>
            <a:r>
              <a:rPr lang="en-US" dirty="0"/>
              <a:t>John 14: 17… the Spirit of Truth</a:t>
            </a:r>
          </a:p>
          <a:p>
            <a:r>
              <a:rPr lang="en-US" dirty="0"/>
              <a:t>John 15: 26… the Spirit of Truth</a:t>
            </a:r>
          </a:p>
          <a:p>
            <a:r>
              <a:rPr lang="en-US" dirty="0"/>
              <a:t>John 16: 13… the Spirit of Truth</a:t>
            </a:r>
          </a:p>
          <a:p>
            <a:pPr lvl="1"/>
            <a:r>
              <a:rPr lang="en-US" dirty="0"/>
              <a:t>Will guide into all truth</a:t>
            </a:r>
          </a:p>
        </p:txBody>
      </p:sp>
    </p:spTree>
    <p:extLst>
      <p:ext uri="{BB962C8B-B14F-4D97-AF65-F5344CB8AC3E}">
        <p14:creationId xmlns:p14="http://schemas.microsoft.com/office/powerpoint/2010/main" val="4035113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38598-86FC-D503-59A0-CA8B77190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Spirit of Truth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7F2E8-2DEE-4DD9-A0E9-2ABD7DDBE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145219"/>
            <a:ext cx="11131062" cy="571278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John 14: 17…</a:t>
            </a:r>
          </a:p>
          <a:p>
            <a:pPr lvl="1"/>
            <a:r>
              <a:rPr lang="en-US" dirty="0"/>
              <a:t>The world cannot receive Him</a:t>
            </a:r>
          </a:p>
          <a:p>
            <a:pPr lvl="1"/>
            <a:r>
              <a:rPr lang="en-US" dirty="0"/>
              <a:t>Why not?</a:t>
            </a:r>
          </a:p>
          <a:p>
            <a:pPr lvl="2"/>
            <a:r>
              <a:rPr lang="en-US" dirty="0"/>
              <a:t>I Corinthians 2: 10-16</a:t>
            </a:r>
          </a:p>
          <a:p>
            <a:pPr lvl="3"/>
            <a:r>
              <a:rPr lang="en-US" dirty="0"/>
              <a:t>I Corinthians 2: 10…reveals and searches</a:t>
            </a:r>
          </a:p>
          <a:p>
            <a:pPr lvl="3"/>
            <a:r>
              <a:rPr lang="en-US" dirty="0"/>
              <a:t>I Corinthians 2: 11… knows the thoughts of God</a:t>
            </a:r>
          </a:p>
          <a:p>
            <a:pPr lvl="3"/>
            <a:r>
              <a:rPr lang="en-US" dirty="0"/>
              <a:t>I Corinthians 2: 12… so we may know the things freely…</a:t>
            </a:r>
          </a:p>
          <a:p>
            <a:pPr lvl="3"/>
            <a:r>
              <a:rPr lang="en-US" dirty="0"/>
              <a:t>I Corinthians 2: 13… not in words of human wisdom</a:t>
            </a:r>
          </a:p>
          <a:p>
            <a:pPr lvl="3"/>
            <a:r>
              <a:rPr lang="en-US" dirty="0"/>
              <a:t>I Corinthians 2: 14… these things are spiritually appraised</a:t>
            </a:r>
          </a:p>
          <a:p>
            <a:pPr lvl="3"/>
            <a:r>
              <a:rPr lang="en-US" dirty="0"/>
              <a:t>I Corinthians 2: 16… we have the mind of Christ</a:t>
            </a:r>
          </a:p>
        </p:txBody>
      </p:sp>
    </p:spTree>
    <p:extLst>
      <p:ext uri="{BB962C8B-B14F-4D97-AF65-F5344CB8AC3E}">
        <p14:creationId xmlns:p14="http://schemas.microsoft.com/office/powerpoint/2010/main" val="1465599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758</Words>
  <Application>Microsoft Office PowerPoint</Application>
  <PresentationFormat>Widescreen</PresentationFormat>
  <Paragraphs>122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The Spirit of Truth</vt:lpstr>
      <vt:lpstr>The Spirit of Truth</vt:lpstr>
      <vt:lpstr>The Spirit of Truth</vt:lpstr>
      <vt:lpstr>The Spirit of Truth</vt:lpstr>
      <vt:lpstr>The Spirit of Truth</vt:lpstr>
      <vt:lpstr>The Spirit of Truth</vt:lpstr>
      <vt:lpstr>The Spirit of Truth</vt:lpstr>
      <vt:lpstr>The Spirit of Truth</vt:lpstr>
      <vt:lpstr>The Spirit of Truth</vt:lpstr>
      <vt:lpstr>The Spirit of Truth</vt:lpstr>
      <vt:lpstr>The Spirit of Truth</vt:lpstr>
      <vt:lpstr>The Spirit of Truth</vt:lpstr>
      <vt:lpstr>The Spirit of Truth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23</cp:revision>
  <dcterms:created xsi:type="dcterms:W3CDTF">2022-06-22T12:11:31Z</dcterms:created>
  <dcterms:modified xsi:type="dcterms:W3CDTF">2023-05-30T16:05:41Z</dcterms:modified>
</cp:coreProperties>
</file>