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EEF2695F-AE3D-4C87-ABD4-46559015664C}"/>
    <pc:docChg chg="undo custSel delSld modSld">
      <pc:chgData name="Al Trepczyk" userId="da6b4c773700c1fb" providerId="LiveId" clId="{EEF2695F-AE3D-4C87-ABD4-46559015664C}" dt="2023-08-14T17:59:05.664" v="161" actId="20577"/>
      <pc:docMkLst>
        <pc:docMk/>
      </pc:docMkLst>
      <pc:sldChg chg="modSp mod">
        <pc:chgData name="Al Trepczyk" userId="da6b4c773700c1fb" providerId="LiveId" clId="{EEF2695F-AE3D-4C87-ABD4-46559015664C}" dt="2023-08-14T17:59:05.664" v="161" actId="20577"/>
        <pc:sldMkLst>
          <pc:docMk/>
          <pc:sldMk cId="401019681" sldId="256"/>
        </pc:sldMkLst>
        <pc:spChg chg="mod">
          <ac:chgData name="Al Trepczyk" userId="da6b4c773700c1fb" providerId="LiveId" clId="{EEF2695F-AE3D-4C87-ABD4-46559015664C}" dt="2023-08-14T17:59:05.664" v="161" actId="20577"/>
          <ac:spMkLst>
            <pc:docMk/>
            <pc:sldMk cId="401019681" sldId="256"/>
            <ac:spMk id="3" creationId="{A4385746-1DE3-BCC7-63F8-6AAC31707BDC}"/>
          </ac:spMkLst>
        </pc:spChg>
      </pc:sldChg>
      <pc:sldChg chg="modSp mod">
        <pc:chgData name="Al Trepczyk" userId="da6b4c773700c1fb" providerId="LiveId" clId="{EEF2695F-AE3D-4C87-ABD4-46559015664C}" dt="2023-08-14T16:47:53.444" v="10" actId="20577"/>
        <pc:sldMkLst>
          <pc:docMk/>
          <pc:sldMk cId="1389575308" sldId="257"/>
        </pc:sldMkLst>
        <pc:spChg chg="mod">
          <ac:chgData name="Al Trepczyk" userId="da6b4c773700c1fb" providerId="LiveId" clId="{EEF2695F-AE3D-4C87-ABD4-46559015664C}" dt="2023-08-14T16:47:53.444" v="10" actId="20577"/>
          <ac:spMkLst>
            <pc:docMk/>
            <pc:sldMk cId="1389575308" sldId="257"/>
            <ac:spMk id="3" creationId="{7A5DA368-698F-D8C3-CC74-0E88C7A4E9C0}"/>
          </ac:spMkLst>
        </pc:spChg>
      </pc:sldChg>
      <pc:sldChg chg="modSp mod">
        <pc:chgData name="Al Trepczyk" userId="da6b4c773700c1fb" providerId="LiveId" clId="{EEF2695F-AE3D-4C87-ABD4-46559015664C}" dt="2023-08-14T17:37:41.901" v="17" actId="20577"/>
        <pc:sldMkLst>
          <pc:docMk/>
          <pc:sldMk cId="3486037283" sldId="258"/>
        </pc:sldMkLst>
        <pc:spChg chg="mod">
          <ac:chgData name="Al Trepczyk" userId="da6b4c773700c1fb" providerId="LiveId" clId="{EEF2695F-AE3D-4C87-ABD4-46559015664C}" dt="2023-08-14T17:37:41.901" v="17" actId="20577"/>
          <ac:spMkLst>
            <pc:docMk/>
            <pc:sldMk cId="3486037283" sldId="258"/>
            <ac:spMk id="3" creationId="{D493B010-6BB1-FF32-0435-7BB33B7AFA6F}"/>
          </ac:spMkLst>
        </pc:spChg>
      </pc:sldChg>
      <pc:sldChg chg="modSp mod">
        <pc:chgData name="Al Trepczyk" userId="da6b4c773700c1fb" providerId="LiveId" clId="{EEF2695F-AE3D-4C87-ABD4-46559015664C}" dt="2023-08-14T17:48:28.194" v="43" actId="20577"/>
        <pc:sldMkLst>
          <pc:docMk/>
          <pc:sldMk cId="2314937537" sldId="259"/>
        </pc:sldMkLst>
        <pc:spChg chg="mod">
          <ac:chgData name="Al Trepczyk" userId="da6b4c773700c1fb" providerId="LiveId" clId="{EEF2695F-AE3D-4C87-ABD4-46559015664C}" dt="2023-08-14T17:48:28.194" v="43" actId="20577"/>
          <ac:spMkLst>
            <pc:docMk/>
            <pc:sldMk cId="2314937537" sldId="259"/>
            <ac:spMk id="3" creationId="{8F49BF89-83D4-D5AE-0DE9-85EEC83CAAEE}"/>
          </ac:spMkLst>
        </pc:spChg>
      </pc:sldChg>
      <pc:sldChg chg="modSp mod">
        <pc:chgData name="Al Trepczyk" userId="da6b4c773700c1fb" providerId="LiveId" clId="{EEF2695F-AE3D-4C87-ABD4-46559015664C}" dt="2023-08-14T17:48:46.867" v="50" actId="20577"/>
        <pc:sldMkLst>
          <pc:docMk/>
          <pc:sldMk cId="2822394283" sldId="260"/>
        </pc:sldMkLst>
        <pc:spChg chg="mod">
          <ac:chgData name="Al Trepczyk" userId="da6b4c773700c1fb" providerId="LiveId" clId="{EEF2695F-AE3D-4C87-ABD4-46559015664C}" dt="2023-08-14T17:48:46.867" v="50" actId="20577"/>
          <ac:spMkLst>
            <pc:docMk/>
            <pc:sldMk cId="2822394283" sldId="260"/>
            <ac:spMk id="3" creationId="{D6B81354-254A-1948-0036-91BA80DCFD82}"/>
          </ac:spMkLst>
        </pc:spChg>
      </pc:sldChg>
      <pc:sldChg chg="modSp mod">
        <pc:chgData name="Al Trepczyk" userId="da6b4c773700c1fb" providerId="LiveId" clId="{EEF2695F-AE3D-4C87-ABD4-46559015664C}" dt="2023-08-14T17:49:38.514" v="53"/>
        <pc:sldMkLst>
          <pc:docMk/>
          <pc:sldMk cId="3910809679" sldId="261"/>
        </pc:sldMkLst>
        <pc:spChg chg="mod">
          <ac:chgData name="Al Trepczyk" userId="da6b4c773700c1fb" providerId="LiveId" clId="{EEF2695F-AE3D-4C87-ABD4-46559015664C}" dt="2023-08-14T17:49:38.514" v="53"/>
          <ac:spMkLst>
            <pc:docMk/>
            <pc:sldMk cId="3910809679" sldId="261"/>
            <ac:spMk id="3" creationId="{D77DCC0C-9D70-A778-2E6A-29ED5A8AED7A}"/>
          </ac:spMkLst>
        </pc:spChg>
      </pc:sldChg>
      <pc:sldChg chg="modSp mod">
        <pc:chgData name="Al Trepczyk" userId="da6b4c773700c1fb" providerId="LiveId" clId="{EEF2695F-AE3D-4C87-ABD4-46559015664C}" dt="2023-08-14T17:50:36.335" v="64" actId="20577"/>
        <pc:sldMkLst>
          <pc:docMk/>
          <pc:sldMk cId="2989187577" sldId="262"/>
        </pc:sldMkLst>
        <pc:spChg chg="mod">
          <ac:chgData name="Al Trepczyk" userId="da6b4c773700c1fb" providerId="LiveId" clId="{EEF2695F-AE3D-4C87-ABD4-46559015664C}" dt="2023-08-14T17:50:36.335" v="64" actId="20577"/>
          <ac:spMkLst>
            <pc:docMk/>
            <pc:sldMk cId="2989187577" sldId="262"/>
            <ac:spMk id="3" creationId="{AB6A5344-574B-2C53-399C-C632CC5BE48C}"/>
          </ac:spMkLst>
        </pc:spChg>
      </pc:sldChg>
      <pc:sldChg chg="modSp mod">
        <pc:chgData name="Al Trepczyk" userId="da6b4c773700c1fb" providerId="LiveId" clId="{EEF2695F-AE3D-4C87-ABD4-46559015664C}" dt="2023-08-14T17:51:41.772" v="83" actId="27636"/>
        <pc:sldMkLst>
          <pc:docMk/>
          <pc:sldMk cId="2441637695" sldId="263"/>
        </pc:sldMkLst>
        <pc:spChg chg="mod">
          <ac:chgData name="Al Trepczyk" userId="da6b4c773700c1fb" providerId="LiveId" clId="{EEF2695F-AE3D-4C87-ABD4-46559015664C}" dt="2023-08-14T17:51:41.772" v="83" actId="27636"/>
          <ac:spMkLst>
            <pc:docMk/>
            <pc:sldMk cId="2441637695" sldId="263"/>
            <ac:spMk id="3" creationId="{863E68F0-52A8-2E69-E937-C525DC3A3115}"/>
          </ac:spMkLst>
        </pc:spChg>
      </pc:sldChg>
      <pc:sldChg chg="modSp mod">
        <pc:chgData name="Al Trepczyk" userId="da6b4c773700c1fb" providerId="LiveId" clId="{EEF2695F-AE3D-4C87-ABD4-46559015664C}" dt="2023-08-14T17:52:02.537" v="94" actId="20577"/>
        <pc:sldMkLst>
          <pc:docMk/>
          <pc:sldMk cId="3428395235" sldId="264"/>
        </pc:sldMkLst>
        <pc:spChg chg="mod">
          <ac:chgData name="Al Trepczyk" userId="da6b4c773700c1fb" providerId="LiveId" clId="{EEF2695F-AE3D-4C87-ABD4-46559015664C}" dt="2023-08-14T17:52:02.537" v="94" actId="20577"/>
          <ac:spMkLst>
            <pc:docMk/>
            <pc:sldMk cId="3428395235" sldId="264"/>
            <ac:spMk id="3" creationId="{C1535C78-FB69-CD22-4BD7-8124FCB415DE}"/>
          </ac:spMkLst>
        </pc:spChg>
      </pc:sldChg>
      <pc:sldChg chg="modSp mod">
        <pc:chgData name="Al Trepczyk" userId="da6b4c773700c1fb" providerId="LiveId" clId="{EEF2695F-AE3D-4C87-ABD4-46559015664C}" dt="2023-08-14T17:53:40.694" v="128" actId="27636"/>
        <pc:sldMkLst>
          <pc:docMk/>
          <pc:sldMk cId="3655650086" sldId="265"/>
        </pc:sldMkLst>
        <pc:spChg chg="mod">
          <ac:chgData name="Al Trepczyk" userId="da6b4c773700c1fb" providerId="LiveId" clId="{EEF2695F-AE3D-4C87-ABD4-46559015664C}" dt="2023-08-14T17:53:40.694" v="128" actId="27636"/>
          <ac:spMkLst>
            <pc:docMk/>
            <pc:sldMk cId="3655650086" sldId="265"/>
            <ac:spMk id="3" creationId="{8C9EE850-F80F-AD62-986A-D0944A444F67}"/>
          </ac:spMkLst>
        </pc:spChg>
      </pc:sldChg>
      <pc:sldChg chg="modSp mod">
        <pc:chgData name="Al Trepczyk" userId="da6b4c773700c1fb" providerId="LiveId" clId="{EEF2695F-AE3D-4C87-ABD4-46559015664C}" dt="2023-08-14T17:54:30.933" v="154" actId="20577"/>
        <pc:sldMkLst>
          <pc:docMk/>
          <pc:sldMk cId="138756192" sldId="266"/>
        </pc:sldMkLst>
        <pc:spChg chg="mod">
          <ac:chgData name="Al Trepczyk" userId="da6b4c773700c1fb" providerId="LiveId" clId="{EEF2695F-AE3D-4C87-ABD4-46559015664C}" dt="2023-08-14T17:54:30.933" v="154" actId="20577"/>
          <ac:spMkLst>
            <pc:docMk/>
            <pc:sldMk cId="138756192" sldId="266"/>
            <ac:spMk id="3" creationId="{892FB23D-4036-2AC2-08FB-BD0C7CA68954}"/>
          </ac:spMkLst>
        </pc:spChg>
      </pc:sldChg>
      <pc:sldChg chg="modSp mod">
        <pc:chgData name="Al Trepczyk" userId="da6b4c773700c1fb" providerId="LiveId" clId="{EEF2695F-AE3D-4C87-ABD4-46559015664C}" dt="2023-08-14T17:45:44.641" v="35" actId="20577"/>
        <pc:sldMkLst>
          <pc:docMk/>
          <pc:sldMk cId="1985413521" sldId="267"/>
        </pc:sldMkLst>
        <pc:spChg chg="mod">
          <ac:chgData name="Al Trepczyk" userId="da6b4c773700c1fb" providerId="LiveId" clId="{EEF2695F-AE3D-4C87-ABD4-46559015664C}" dt="2023-08-14T17:45:44.641" v="35" actId="20577"/>
          <ac:spMkLst>
            <pc:docMk/>
            <pc:sldMk cId="1985413521" sldId="267"/>
            <ac:spMk id="3" creationId="{D3834827-C37A-2861-E7C7-1AEE6ED512EA}"/>
          </ac:spMkLst>
        </pc:spChg>
      </pc:sldChg>
      <pc:sldChg chg="modSp mod">
        <pc:chgData name="Al Trepczyk" userId="da6b4c773700c1fb" providerId="LiveId" clId="{EEF2695F-AE3D-4C87-ABD4-46559015664C}" dt="2023-08-14T17:55:11.922" v="159" actId="20577"/>
        <pc:sldMkLst>
          <pc:docMk/>
          <pc:sldMk cId="45457836" sldId="268"/>
        </pc:sldMkLst>
        <pc:spChg chg="mod">
          <ac:chgData name="Al Trepczyk" userId="da6b4c773700c1fb" providerId="LiveId" clId="{EEF2695F-AE3D-4C87-ABD4-46559015664C}" dt="2023-08-14T17:55:11.922" v="159" actId="20577"/>
          <ac:spMkLst>
            <pc:docMk/>
            <pc:sldMk cId="45457836" sldId="268"/>
            <ac:spMk id="3" creationId="{A13D70E0-54EF-4C49-1121-0BF13A0751A7}"/>
          </ac:spMkLst>
        </pc:spChg>
      </pc:sldChg>
      <pc:sldChg chg="del">
        <pc:chgData name="Al Trepczyk" userId="da6b4c773700c1fb" providerId="LiveId" clId="{EEF2695F-AE3D-4C87-ABD4-46559015664C}" dt="2023-08-14T17:46:14.534" v="36" actId="47"/>
        <pc:sldMkLst>
          <pc:docMk/>
          <pc:sldMk cId="2143260744" sldId="269"/>
        </pc:sldMkLst>
      </pc:sldChg>
      <pc:sldChg chg="del">
        <pc:chgData name="Al Trepczyk" userId="da6b4c773700c1fb" providerId="LiveId" clId="{EEF2695F-AE3D-4C87-ABD4-46559015664C}" dt="2023-08-14T17:46:14.534" v="36" actId="47"/>
        <pc:sldMkLst>
          <pc:docMk/>
          <pc:sldMk cId="3393762430" sldId="270"/>
        </pc:sldMkLst>
      </pc:sldChg>
      <pc:sldChg chg="del">
        <pc:chgData name="Al Trepczyk" userId="da6b4c773700c1fb" providerId="LiveId" clId="{EEF2695F-AE3D-4C87-ABD4-46559015664C}" dt="2023-08-14T17:46:14.534" v="36" actId="47"/>
        <pc:sldMkLst>
          <pc:docMk/>
          <pc:sldMk cId="4006156794" sldId="271"/>
        </pc:sldMkLst>
      </pc:sldChg>
      <pc:sldChg chg="del">
        <pc:chgData name="Al Trepczyk" userId="da6b4c773700c1fb" providerId="LiveId" clId="{EEF2695F-AE3D-4C87-ABD4-46559015664C}" dt="2023-08-14T17:46:14.534" v="36" actId="47"/>
        <pc:sldMkLst>
          <pc:docMk/>
          <pc:sldMk cId="1545966216" sldId="272"/>
        </pc:sldMkLst>
      </pc:sldChg>
      <pc:sldChg chg="del">
        <pc:chgData name="Al Trepczyk" userId="da6b4c773700c1fb" providerId="LiveId" clId="{EEF2695F-AE3D-4C87-ABD4-46559015664C}" dt="2023-08-14T17:46:14.534" v="36" actId="47"/>
        <pc:sldMkLst>
          <pc:docMk/>
          <pc:sldMk cId="448395018" sldId="273"/>
        </pc:sldMkLst>
      </pc:sldChg>
      <pc:sldChg chg="del">
        <pc:chgData name="Al Trepczyk" userId="da6b4c773700c1fb" providerId="LiveId" clId="{EEF2695F-AE3D-4C87-ABD4-46559015664C}" dt="2023-08-14T17:46:14.534" v="36" actId="47"/>
        <pc:sldMkLst>
          <pc:docMk/>
          <pc:sldMk cId="998359202" sldId="274"/>
        </pc:sldMkLst>
      </pc:sldChg>
      <pc:sldChg chg="del">
        <pc:chgData name="Al Trepczyk" userId="da6b4c773700c1fb" providerId="LiveId" clId="{EEF2695F-AE3D-4C87-ABD4-46559015664C}" dt="2023-08-14T17:46:14.534" v="36" actId="47"/>
        <pc:sldMkLst>
          <pc:docMk/>
          <pc:sldMk cId="22542629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Hour has Come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17: 1-5, Part 1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3EF25-042E-CD6C-8538-1A448C19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Hour has 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EE850-F80F-AD62-986A-D0944A444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19673"/>
            <a:ext cx="11131062" cy="57383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Question…</a:t>
            </a:r>
          </a:p>
          <a:p>
            <a:pPr lvl="1"/>
            <a:r>
              <a:rPr lang="en-US" dirty="0"/>
              <a:t>Were Old Testament saints save by works or by grace through faith?</a:t>
            </a:r>
          </a:p>
          <a:p>
            <a:pPr lvl="1"/>
            <a:r>
              <a:rPr lang="en-US" dirty="0"/>
              <a:t>Noah… Genesis 6: 9, Hebrews 11: 7</a:t>
            </a:r>
          </a:p>
          <a:p>
            <a:pPr lvl="2"/>
            <a:r>
              <a:rPr lang="en-US" dirty="0"/>
              <a:t>Noah was a “righteous” man</a:t>
            </a:r>
          </a:p>
          <a:p>
            <a:pPr lvl="3"/>
            <a:r>
              <a:rPr lang="en-US" dirty="0"/>
              <a:t>Romans 1: 17, Galatians 3: 11</a:t>
            </a:r>
          </a:p>
          <a:p>
            <a:pPr lvl="3"/>
            <a:r>
              <a:rPr lang="en-US" dirty="0"/>
              <a:t>The ____________ man will live by ________</a:t>
            </a:r>
          </a:p>
          <a:p>
            <a:pPr lvl="1"/>
            <a:r>
              <a:rPr lang="en-US" dirty="0"/>
              <a:t>Passover… Exodus 12: 13</a:t>
            </a:r>
          </a:p>
          <a:p>
            <a:pPr lvl="2"/>
            <a:r>
              <a:rPr lang="en-US" dirty="0"/>
              <a:t>When I see the blood</a:t>
            </a:r>
          </a:p>
          <a:p>
            <a:pPr lvl="2"/>
            <a:r>
              <a:rPr lang="en-US" dirty="0"/>
              <a:t>Question… what did the blood look like? (Exodus 12: 7-8)</a:t>
            </a:r>
          </a:p>
        </p:txBody>
      </p:sp>
    </p:spTree>
    <p:extLst>
      <p:ext uri="{BB962C8B-B14F-4D97-AF65-F5344CB8AC3E}">
        <p14:creationId xmlns:p14="http://schemas.microsoft.com/office/powerpoint/2010/main" val="365565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53C30-59FF-66D3-D120-32FB3D88E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Hour has 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FB23D-4036-2AC2-08FB-BD0C7CA68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Abraham…</a:t>
            </a:r>
          </a:p>
          <a:p>
            <a:pPr lvl="1"/>
            <a:r>
              <a:rPr lang="en-US" dirty="0"/>
              <a:t>Hebrews 11: 8-10</a:t>
            </a:r>
          </a:p>
          <a:p>
            <a:pPr lvl="1"/>
            <a:r>
              <a:rPr lang="en-US" dirty="0"/>
              <a:t>Romans 4: 1-5</a:t>
            </a:r>
          </a:p>
          <a:p>
            <a:pPr lvl="2"/>
            <a:r>
              <a:rPr lang="en-US" dirty="0"/>
              <a:t>Abraham believed God…</a:t>
            </a:r>
          </a:p>
          <a:p>
            <a:r>
              <a:rPr lang="en-US" dirty="0"/>
              <a:t>Eternity future…</a:t>
            </a:r>
          </a:p>
          <a:p>
            <a:pPr lvl="1"/>
            <a:r>
              <a:rPr lang="en-US" dirty="0"/>
              <a:t>II Corinthians 5: 21</a:t>
            </a:r>
          </a:p>
          <a:p>
            <a:pPr lvl="2"/>
            <a:r>
              <a:rPr lang="en-US" dirty="0"/>
              <a:t>Why would Jesus have to made “sin” for us?</a:t>
            </a:r>
          </a:p>
          <a:p>
            <a:pPr lvl="2"/>
            <a:r>
              <a:rPr lang="en-US" dirty="0"/>
              <a:t>John 1: 29…</a:t>
            </a:r>
          </a:p>
          <a:p>
            <a:pPr lvl="3"/>
            <a:r>
              <a:rPr lang="en-US" dirty="0"/>
              <a:t>Note “sin” is singular</a:t>
            </a:r>
          </a:p>
          <a:p>
            <a:pPr lvl="2"/>
            <a:r>
              <a:rPr lang="en-US" dirty="0"/>
              <a:t>Hebrews 9: 24-26…</a:t>
            </a:r>
          </a:p>
          <a:p>
            <a:pPr lvl="3"/>
            <a:r>
              <a:rPr lang="en-US" dirty="0"/>
              <a:t>”sin”… singular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56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AB8F4-BDFE-76F6-82F4-D1A3FE3C1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Hour has 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34827-C37A-2861-E7C7-1AEE6ED51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Hour has Come</a:t>
            </a:r>
          </a:p>
          <a:p>
            <a:pPr lvl="1"/>
            <a:r>
              <a:rPr lang="en-US" dirty="0"/>
              <a:t>No more waiting for the Messiah</a:t>
            </a:r>
          </a:p>
          <a:p>
            <a:pPr lvl="1"/>
            <a:r>
              <a:rPr lang="en-US" dirty="0"/>
              <a:t>No more unfulfilled promises of the coming salvation</a:t>
            </a:r>
          </a:p>
          <a:p>
            <a:pPr lvl="1"/>
            <a:r>
              <a:rPr lang="en-US" dirty="0"/>
              <a:t>No more dominion of sin</a:t>
            </a:r>
          </a:p>
          <a:p>
            <a:pPr lvl="2"/>
            <a:r>
              <a:rPr lang="en-US" dirty="0"/>
              <a:t>He whom the Son sets free is free indeed</a:t>
            </a:r>
          </a:p>
          <a:p>
            <a:pPr lvl="1"/>
            <a:r>
              <a:rPr lang="en-US" dirty="0"/>
              <a:t>No more power the devil</a:t>
            </a:r>
          </a:p>
          <a:p>
            <a:pPr lvl="2"/>
            <a:r>
              <a:rPr lang="en-US" dirty="0"/>
              <a:t>I have come to destroy the works of the devil</a:t>
            </a:r>
          </a:p>
          <a:p>
            <a:pPr lvl="1"/>
            <a:r>
              <a:rPr lang="en-US" dirty="0"/>
              <a:t>No more, no more, no more</a:t>
            </a:r>
          </a:p>
          <a:p>
            <a:pPr lvl="1"/>
            <a:r>
              <a:rPr lang="en-US" dirty="0"/>
              <a:t>THE HOUR HAS COME</a:t>
            </a:r>
          </a:p>
        </p:txBody>
      </p:sp>
    </p:spTree>
    <p:extLst>
      <p:ext uri="{BB962C8B-B14F-4D97-AF65-F5344CB8AC3E}">
        <p14:creationId xmlns:p14="http://schemas.microsoft.com/office/powerpoint/2010/main" val="1985413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EBD69-EB60-9FDE-5458-945926792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Hour has 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D70E0-54EF-4C49-1121-0BF13A075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12: 23</a:t>
            </a:r>
          </a:p>
          <a:p>
            <a:pPr lvl="1"/>
            <a:r>
              <a:rPr lang="en-US" dirty="0"/>
              <a:t>John 12: 27-28</a:t>
            </a:r>
          </a:p>
          <a:p>
            <a:r>
              <a:rPr lang="en-US" dirty="0"/>
              <a:t>John 17: 1</a:t>
            </a:r>
          </a:p>
          <a:p>
            <a:r>
              <a:rPr lang="en-US" dirty="0"/>
              <a:t>John 17: 1… glorify Your Son</a:t>
            </a:r>
          </a:p>
          <a:p>
            <a:pPr lvl="1"/>
            <a:r>
              <a:rPr lang="en-US" dirty="0"/>
              <a:t>Give Him His reward</a:t>
            </a:r>
          </a:p>
          <a:p>
            <a:pPr lvl="1"/>
            <a:r>
              <a:rPr lang="en-US" dirty="0"/>
              <a:t>Give Him the glory He has earned</a:t>
            </a:r>
          </a:p>
          <a:p>
            <a:r>
              <a:rPr lang="en-US" dirty="0"/>
              <a:t>So that the Son may glorify YOU… (Father)</a:t>
            </a:r>
          </a:p>
        </p:txBody>
      </p:sp>
    </p:spTree>
    <p:extLst>
      <p:ext uri="{BB962C8B-B14F-4D97-AF65-F5344CB8AC3E}">
        <p14:creationId xmlns:p14="http://schemas.microsoft.com/office/powerpoint/2010/main" val="45457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The Hour has 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477108"/>
            <a:ext cx="11131062" cy="538089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John 17 is a most unique chapter in the Bible</a:t>
            </a:r>
          </a:p>
          <a:p>
            <a:pPr lvl="1"/>
            <a:r>
              <a:rPr lang="en-US" dirty="0"/>
              <a:t>It is the only chapter in the Bible where the entire chapter is the recording of one prayer</a:t>
            </a:r>
          </a:p>
          <a:p>
            <a:pPr lvl="1"/>
            <a:r>
              <a:rPr lang="en-US" dirty="0"/>
              <a:t>In it there are a number of messages for us today</a:t>
            </a:r>
          </a:p>
          <a:p>
            <a:pPr lvl="1"/>
            <a:r>
              <a:rPr lang="en-US" dirty="0"/>
              <a:t>It also gives us clear insight of the relationship</a:t>
            </a:r>
          </a:p>
          <a:p>
            <a:pPr lvl="2"/>
            <a:r>
              <a:rPr lang="en-US" dirty="0"/>
              <a:t>Of the Father to the Son</a:t>
            </a:r>
          </a:p>
          <a:p>
            <a:pPr lvl="2"/>
            <a:r>
              <a:rPr lang="en-US" dirty="0"/>
              <a:t>Of the Son to the Father</a:t>
            </a:r>
          </a:p>
          <a:p>
            <a:pPr lvl="2"/>
            <a:r>
              <a:rPr lang="en-US" dirty="0"/>
              <a:t>And of the ministry of the Son still today</a:t>
            </a:r>
          </a:p>
          <a:p>
            <a:r>
              <a:rPr lang="en-US" dirty="0"/>
              <a:t>To gain insight into this chapter we are to look for key words…</a:t>
            </a:r>
          </a:p>
          <a:p>
            <a:pPr lvl="1"/>
            <a:r>
              <a:rPr lang="en-US" dirty="0"/>
              <a:t>Used over and over again for a reason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847B7-124D-6403-33DE-E953D7BBD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Hour has 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3B010-6BB1-FF32-0435-7BB33B7AF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17</a:t>
            </a:r>
          </a:p>
          <a:p>
            <a:pPr lvl="1"/>
            <a:r>
              <a:rPr lang="en-US" dirty="0"/>
              <a:t>Note the key words used in this chapter</a:t>
            </a:r>
          </a:p>
          <a:p>
            <a:pPr lvl="2"/>
            <a:r>
              <a:rPr lang="en-US" dirty="0"/>
              <a:t>35 times the word “You, Yours” is used</a:t>
            </a:r>
          </a:p>
          <a:p>
            <a:pPr lvl="2"/>
            <a:r>
              <a:rPr lang="en-US" dirty="0"/>
              <a:t>41 times (Me, Myself or I” is used</a:t>
            </a:r>
          </a:p>
          <a:p>
            <a:pPr lvl="2"/>
            <a:r>
              <a:rPr lang="en-US" dirty="0"/>
              <a:t>7 times the word “glory or glorified” is used</a:t>
            </a:r>
          </a:p>
          <a:p>
            <a:pPr lvl="2"/>
            <a:r>
              <a:rPr lang="en-US" dirty="0"/>
              <a:t>6 times the word “Father” is used</a:t>
            </a:r>
          </a:p>
          <a:p>
            <a:r>
              <a:rPr lang="en-US" dirty="0"/>
              <a:t>This chapter allows us to see</a:t>
            </a:r>
          </a:p>
          <a:p>
            <a:pPr lvl="1"/>
            <a:r>
              <a:rPr lang="en-US" dirty="0"/>
              <a:t>The relationship of the Father and the Son</a:t>
            </a:r>
          </a:p>
          <a:p>
            <a:pPr lvl="1"/>
            <a:r>
              <a:rPr lang="en-US" dirty="0"/>
              <a:t>We see here the communication between the Father and the Son</a:t>
            </a:r>
          </a:p>
        </p:txBody>
      </p:sp>
    </p:spTree>
    <p:extLst>
      <p:ext uri="{BB962C8B-B14F-4D97-AF65-F5344CB8AC3E}">
        <p14:creationId xmlns:p14="http://schemas.microsoft.com/office/powerpoint/2010/main" val="348603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11B97-3A77-70F2-023E-4799A3CA9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Hour has 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9BF89-83D4-D5AE-0DE9-85EEC83CA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Chapter 17 is the High Priestly Prayer of Christ</a:t>
            </a:r>
          </a:p>
          <a:p>
            <a:pPr lvl="1"/>
            <a:r>
              <a:rPr lang="en-US" dirty="0"/>
              <a:t>Luke 11: 1</a:t>
            </a:r>
          </a:p>
          <a:p>
            <a:pPr lvl="2"/>
            <a:r>
              <a:rPr lang="en-US" dirty="0"/>
              <a:t>Disciples asked Him to “teach us how to pray”</a:t>
            </a:r>
          </a:p>
          <a:p>
            <a:pPr lvl="1"/>
            <a:r>
              <a:rPr lang="en-US" dirty="0"/>
              <a:t>What about Matthew 6: 9-13</a:t>
            </a:r>
          </a:p>
          <a:p>
            <a:pPr lvl="2"/>
            <a:r>
              <a:rPr lang="en-US" dirty="0"/>
              <a:t>Isn’t this called “The Lord’s Prayer”</a:t>
            </a:r>
          </a:p>
          <a:p>
            <a:pPr lvl="2"/>
            <a:r>
              <a:rPr lang="en-US" dirty="0"/>
              <a:t>There is something we need to know</a:t>
            </a:r>
          </a:p>
          <a:p>
            <a:pPr lvl="2"/>
            <a:r>
              <a:rPr lang="en-US" dirty="0"/>
              <a:t>Jesus could never have prayed this prayer</a:t>
            </a:r>
          </a:p>
          <a:p>
            <a:pPr lvl="2"/>
            <a:r>
              <a:rPr lang="en-US" dirty="0"/>
              <a:t>Why not?</a:t>
            </a:r>
          </a:p>
          <a:p>
            <a:pPr lvl="3"/>
            <a:r>
              <a:rPr lang="en-US" dirty="0"/>
              <a:t>Matthew 6: 12… forgive us our debts???</a:t>
            </a:r>
          </a:p>
        </p:txBody>
      </p:sp>
    </p:spTree>
    <p:extLst>
      <p:ext uri="{BB962C8B-B14F-4D97-AF65-F5344CB8AC3E}">
        <p14:creationId xmlns:p14="http://schemas.microsoft.com/office/powerpoint/2010/main" val="2314937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9308D-8611-A464-A5EF-1646B9F35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Hour has 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81354-254A-1948-0036-91BA80DCF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this chapter we see the example of Jesus ministry then and now… 2000 years later</a:t>
            </a:r>
          </a:p>
          <a:p>
            <a:pPr lvl="1"/>
            <a:r>
              <a:rPr lang="en-US" dirty="0"/>
              <a:t>Entire culmination of Hebrews 7: 25</a:t>
            </a:r>
          </a:p>
          <a:p>
            <a:pPr lvl="1"/>
            <a:r>
              <a:rPr lang="en-US" dirty="0"/>
              <a:t>If not the entire book of Hebrews</a:t>
            </a:r>
          </a:p>
          <a:p>
            <a:pPr lvl="1"/>
            <a:r>
              <a:rPr lang="en-US" dirty="0"/>
              <a:t>Hebrews 1: 1-13</a:t>
            </a:r>
          </a:p>
          <a:p>
            <a:r>
              <a:rPr lang="en-US" dirty="0"/>
              <a:t>This is how He now prays in heaven for us</a:t>
            </a:r>
          </a:p>
          <a:p>
            <a:pPr lvl="1"/>
            <a:r>
              <a:rPr lang="en-US" dirty="0"/>
              <a:t>Why?</a:t>
            </a:r>
          </a:p>
          <a:p>
            <a:pPr lvl="1"/>
            <a:r>
              <a:rPr lang="en-US" dirty="0"/>
              <a:t>The hour has come!!!</a:t>
            </a:r>
          </a:p>
          <a:p>
            <a:pPr lvl="1"/>
            <a:r>
              <a:rPr lang="en-US" dirty="0"/>
              <a:t>The crossroads of God’s entire salvation plan unfolds at Calvary</a:t>
            </a:r>
          </a:p>
        </p:txBody>
      </p:sp>
    </p:spTree>
    <p:extLst>
      <p:ext uri="{BB962C8B-B14F-4D97-AF65-F5344CB8AC3E}">
        <p14:creationId xmlns:p14="http://schemas.microsoft.com/office/powerpoint/2010/main" val="2822394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FF2B2-2925-E017-A145-63411087C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Hour has 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DCC0C-9D70-A778-2E6A-29ED5A8AE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prayer is divided into three parts</a:t>
            </a:r>
          </a:p>
          <a:p>
            <a:pPr lvl="1"/>
            <a:r>
              <a:rPr lang="en-US" dirty="0"/>
              <a:t>John 17: 1-5</a:t>
            </a:r>
          </a:p>
          <a:p>
            <a:pPr lvl="2"/>
            <a:r>
              <a:rPr lang="en-US" dirty="0"/>
              <a:t>Jesus prays for Himself</a:t>
            </a:r>
          </a:p>
          <a:p>
            <a:pPr lvl="1"/>
            <a:r>
              <a:rPr lang="en-US" dirty="0"/>
              <a:t>John 17: 6-21</a:t>
            </a:r>
          </a:p>
          <a:p>
            <a:pPr lvl="2"/>
            <a:r>
              <a:rPr lang="en-US" dirty="0"/>
              <a:t>Jesus prays for the disciples</a:t>
            </a:r>
          </a:p>
          <a:p>
            <a:pPr lvl="1"/>
            <a:r>
              <a:rPr lang="en-US" dirty="0"/>
              <a:t>John 17: 22-26</a:t>
            </a:r>
          </a:p>
          <a:p>
            <a:pPr lvl="2"/>
            <a:r>
              <a:rPr lang="en-US" dirty="0"/>
              <a:t>Jesus prays for the believers who are to come</a:t>
            </a:r>
          </a:p>
          <a:p>
            <a:r>
              <a:rPr lang="en-US" dirty="0"/>
              <a:t>It is a prayer that has three subjects</a:t>
            </a:r>
          </a:p>
        </p:txBody>
      </p:sp>
    </p:spTree>
    <p:extLst>
      <p:ext uri="{BB962C8B-B14F-4D97-AF65-F5344CB8AC3E}">
        <p14:creationId xmlns:p14="http://schemas.microsoft.com/office/powerpoint/2010/main" val="3910809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C39C0-A6CE-F943-A9F9-443352909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Hour has 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A5344-574B-2C53-399C-C632CC5BE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First… that the Father would restore to Jesus the glory that He had before His incarnation</a:t>
            </a:r>
          </a:p>
          <a:p>
            <a:r>
              <a:rPr lang="en-US" dirty="0"/>
              <a:t>Second… that the Father would bring the disciples into glory</a:t>
            </a:r>
          </a:p>
          <a:p>
            <a:r>
              <a:rPr lang="en-US" dirty="0"/>
              <a:t>Third… that the Father will bring us all to glory</a:t>
            </a:r>
          </a:p>
          <a:p>
            <a:r>
              <a:rPr lang="en-US" dirty="0"/>
              <a:t>Vs 1… Jesus spoke these things</a:t>
            </a:r>
          </a:p>
          <a:p>
            <a:pPr lvl="1"/>
            <a:r>
              <a:rPr lang="en-US" dirty="0"/>
              <a:t>What things?</a:t>
            </a:r>
          </a:p>
          <a:p>
            <a:pPr lvl="2"/>
            <a:r>
              <a:rPr lang="en-US" dirty="0"/>
              <a:t>You will have tribulation</a:t>
            </a:r>
          </a:p>
          <a:p>
            <a:pPr lvl="2"/>
            <a:r>
              <a:rPr lang="en-US" dirty="0"/>
              <a:t>But I have (past tense) overcome the world</a:t>
            </a:r>
          </a:p>
        </p:txBody>
      </p:sp>
    </p:spTree>
    <p:extLst>
      <p:ext uri="{BB962C8B-B14F-4D97-AF65-F5344CB8AC3E}">
        <p14:creationId xmlns:p14="http://schemas.microsoft.com/office/powerpoint/2010/main" val="2989187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869FF-D8C4-A866-40AD-B205A4D07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Hour has 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E68F0-52A8-2E69-E937-C525DC3A3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98377"/>
            <a:ext cx="11131062" cy="5859624"/>
          </a:xfrm>
        </p:spPr>
        <p:txBody>
          <a:bodyPr>
            <a:normAutofit fontScale="92500"/>
          </a:bodyPr>
          <a:lstStyle/>
          <a:p>
            <a:r>
              <a:rPr lang="en-US" dirty="0"/>
              <a:t>Lifting up His eyes toward heaven</a:t>
            </a:r>
          </a:p>
          <a:p>
            <a:pPr lvl="1"/>
            <a:r>
              <a:rPr lang="en-US" dirty="0"/>
              <a:t>Note the contrast between this and Luke 18: 13</a:t>
            </a:r>
          </a:p>
          <a:p>
            <a:r>
              <a:rPr lang="en-US" dirty="0"/>
              <a:t>John 17: 1b-5</a:t>
            </a:r>
          </a:p>
          <a:p>
            <a:pPr lvl="1"/>
            <a:r>
              <a:rPr lang="en-US" dirty="0"/>
              <a:t>Jesus prays for Himself</a:t>
            </a:r>
          </a:p>
          <a:p>
            <a:pPr lvl="2"/>
            <a:r>
              <a:rPr lang="en-US" dirty="0"/>
              <a:t>That He might receive (vs 5) the glory I had with You</a:t>
            </a:r>
          </a:p>
          <a:p>
            <a:pPr lvl="2"/>
            <a:r>
              <a:rPr lang="en-US" dirty="0"/>
              <a:t>“before the world was”</a:t>
            </a:r>
          </a:p>
          <a:p>
            <a:r>
              <a:rPr lang="en-US" dirty="0"/>
              <a:t>Colossians 1: 15-20</a:t>
            </a:r>
          </a:p>
          <a:p>
            <a:pPr lvl="1"/>
            <a:r>
              <a:rPr lang="en-US" dirty="0"/>
              <a:t>Colossians 1: 18… the firstborn from among the dead</a:t>
            </a:r>
          </a:p>
          <a:p>
            <a:pPr lvl="1"/>
            <a:r>
              <a:rPr lang="en-US" dirty="0"/>
              <a:t>Colossians 1: 20… made peace through the blood of His cross</a:t>
            </a:r>
          </a:p>
        </p:txBody>
      </p:sp>
    </p:spTree>
    <p:extLst>
      <p:ext uri="{BB962C8B-B14F-4D97-AF65-F5344CB8AC3E}">
        <p14:creationId xmlns:p14="http://schemas.microsoft.com/office/powerpoint/2010/main" val="2441637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6CB34-8685-A696-4A55-FBED9A3A1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Hour has 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35C78-FB69-CD22-4BD7-8124FCB41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Hour has Come</a:t>
            </a:r>
          </a:p>
          <a:p>
            <a:pPr lvl="1"/>
            <a:r>
              <a:rPr lang="en-US" dirty="0"/>
              <a:t>We cannot miss this point</a:t>
            </a:r>
          </a:p>
          <a:p>
            <a:pPr lvl="1"/>
            <a:r>
              <a:rPr lang="en-US" dirty="0"/>
              <a:t>The cross stands between two points</a:t>
            </a:r>
          </a:p>
          <a:p>
            <a:pPr lvl="2"/>
            <a:r>
              <a:rPr lang="en-US" dirty="0"/>
              <a:t>Eternity past</a:t>
            </a:r>
          </a:p>
          <a:p>
            <a:pPr lvl="2"/>
            <a:r>
              <a:rPr lang="en-US" dirty="0"/>
              <a:t>Eternity future</a:t>
            </a:r>
          </a:p>
          <a:p>
            <a:r>
              <a:rPr lang="en-US" dirty="0"/>
              <a:t>First eternity past</a:t>
            </a:r>
          </a:p>
          <a:p>
            <a:pPr lvl="1"/>
            <a:r>
              <a:rPr lang="en-US" dirty="0"/>
              <a:t>Genesis 3: 21… made garments of skin</a:t>
            </a:r>
          </a:p>
          <a:p>
            <a:pPr lvl="1"/>
            <a:r>
              <a:rPr lang="en-US" dirty="0"/>
              <a:t>Preceded by Genesis 3: 15</a:t>
            </a:r>
          </a:p>
          <a:p>
            <a:pPr lvl="1"/>
            <a:r>
              <a:rPr lang="en-US" dirty="0"/>
              <a:t>Promise of a Savior/Redeemer</a:t>
            </a:r>
          </a:p>
        </p:txBody>
      </p:sp>
    </p:spTree>
    <p:extLst>
      <p:ext uri="{BB962C8B-B14F-4D97-AF65-F5344CB8AC3E}">
        <p14:creationId xmlns:p14="http://schemas.microsoft.com/office/powerpoint/2010/main" val="3428395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</TotalTime>
  <Words>807</Words>
  <Application>Microsoft Office PowerPoint</Application>
  <PresentationFormat>Widescreen</PresentationFormat>
  <Paragraphs>118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The Hour has Come</vt:lpstr>
      <vt:lpstr>The Hour has Come</vt:lpstr>
      <vt:lpstr>The Hour has Come</vt:lpstr>
      <vt:lpstr>The Hour has Come</vt:lpstr>
      <vt:lpstr>The Hour has Come</vt:lpstr>
      <vt:lpstr>The Hour has Come</vt:lpstr>
      <vt:lpstr>The Hour has Come</vt:lpstr>
      <vt:lpstr>The Hour has Come</vt:lpstr>
      <vt:lpstr>The Hour has Come</vt:lpstr>
      <vt:lpstr>The Hour has Come</vt:lpstr>
      <vt:lpstr>The Hour has Come</vt:lpstr>
      <vt:lpstr>The Hour has Come</vt:lpstr>
      <vt:lpstr>The Hour has Come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9</cp:revision>
  <dcterms:created xsi:type="dcterms:W3CDTF">2022-06-22T12:11:31Z</dcterms:created>
  <dcterms:modified xsi:type="dcterms:W3CDTF">2023-08-14T17:59:09Z</dcterms:modified>
</cp:coreProperties>
</file>