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Final Invitation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12: 35-50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0F685-A32A-C2DD-53A5-BA49863B4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Final Invitation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B6879-D1BA-0241-7980-EDF070508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12: 47…</a:t>
            </a:r>
          </a:p>
          <a:p>
            <a:pPr lvl="1"/>
            <a:r>
              <a:rPr lang="en-US" dirty="0"/>
              <a:t>Anyone hears My sayings and does not keep them</a:t>
            </a:r>
          </a:p>
          <a:p>
            <a:pPr lvl="1"/>
            <a:r>
              <a:rPr lang="en-US" dirty="0"/>
              <a:t>Question…</a:t>
            </a:r>
          </a:p>
          <a:p>
            <a:pPr lvl="2"/>
            <a:r>
              <a:rPr lang="en-US" dirty="0"/>
              <a:t>How do I know I am saved?</a:t>
            </a:r>
          </a:p>
          <a:p>
            <a:pPr lvl="1"/>
            <a:r>
              <a:rPr lang="en-US" dirty="0"/>
              <a:t>Answer…</a:t>
            </a:r>
          </a:p>
          <a:p>
            <a:pPr lvl="2"/>
            <a:r>
              <a:rPr lang="en-US" dirty="0"/>
              <a:t>I want to follow the sayings of Christ</a:t>
            </a:r>
          </a:p>
          <a:p>
            <a:pPr lvl="2"/>
            <a:r>
              <a:rPr lang="en-US" dirty="0"/>
              <a:t>Everyday and in every way</a:t>
            </a:r>
          </a:p>
          <a:p>
            <a:pPr lvl="2"/>
            <a:r>
              <a:rPr lang="en-US" dirty="0"/>
              <a:t>True Christianity is a heart issue and always will be</a:t>
            </a:r>
          </a:p>
        </p:txBody>
      </p:sp>
    </p:spTree>
    <p:extLst>
      <p:ext uri="{BB962C8B-B14F-4D97-AF65-F5344CB8AC3E}">
        <p14:creationId xmlns:p14="http://schemas.microsoft.com/office/powerpoint/2010/main" val="3571589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26ED4-71C1-CFFD-6F00-7A36E4426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Final Invitation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27182-4A61-1843-73C1-568436E8D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Finally…</a:t>
            </a:r>
          </a:p>
          <a:p>
            <a:pPr lvl="1"/>
            <a:r>
              <a:rPr lang="en-US" dirty="0"/>
              <a:t>John 12: 48…</a:t>
            </a:r>
          </a:p>
          <a:p>
            <a:pPr lvl="1"/>
            <a:r>
              <a:rPr lang="en-US" dirty="0"/>
              <a:t>The word I spoke is what will judge you and m</a:t>
            </a:r>
          </a:p>
          <a:p>
            <a:r>
              <a:rPr lang="en-US" dirty="0"/>
              <a:t>People will not be judged because they broke the Law of God</a:t>
            </a:r>
          </a:p>
          <a:p>
            <a:pPr lvl="1"/>
            <a:r>
              <a:rPr lang="en-US" dirty="0"/>
              <a:t>They will be judged because their name is not written in the Lamb’s book of life</a:t>
            </a:r>
          </a:p>
          <a:p>
            <a:pPr lvl="1"/>
            <a:r>
              <a:rPr lang="en-US" dirty="0"/>
              <a:t>Revelation 20: 15</a:t>
            </a:r>
          </a:p>
          <a:p>
            <a:pPr lvl="1"/>
            <a:r>
              <a:rPr lang="en-US" dirty="0"/>
              <a:t>Is your name written down?</a:t>
            </a:r>
          </a:p>
          <a:p>
            <a:pPr lvl="2"/>
            <a:r>
              <a:rPr lang="en-US" dirty="0"/>
              <a:t>In the only book that counts for all eternity!!!!</a:t>
            </a:r>
          </a:p>
        </p:txBody>
      </p:sp>
    </p:spTree>
    <p:extLst>
      <p:ext uri="{BB962C8B-B14F-4D97-AF65-F5344CB8AC3E}">
        <p14:creationId xmlns:p14="http://schemas.microsoft.com/office/powerpoint/2010/main" val="2867949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Final Invitation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Today is known as Palm Sunday</a:t>
            </a:r>
          </a:p>
          <a:p>
            <a:pPr lvl="1"/>
            <a:r>
              <a:rPr lang="en-US" dirty="0"/>
              <a:t>This event usually focuses on what is known as the “Triumphal Entry” of Christ into Jerusalem</a:t>
            </a:r>
          </a:p>
          <a:p>
            <a:pPr lvl="1"/>
            <a:r>
              <a:rPr lang="en-US" dirty="0"/>
              <a:t>Everything we have noticed so far about this event was…</a:t>
            </a:r>
          </a:p>
          <a:p>
            <a:pPr lvl="2"/>
            <a:r>
              <a:rPr lang="en-US" dirty="0"/>
              <a:t>Nothing was “Triumphal” about it</a:t>
            </a:r>
          </a:p>
          <a:p>
            <a:pPr lvl="2"/>
            <a:r>
              <a:rPr lang="en-US" dirty="0"/>
              <a:t>Jesus came riding on the colt of a donkey</a:t>
            </a:r>
          </a:p>
          <a:p>
            <a:pPr lvl="3"/>
            <a:r>
              <a:rPr lang="en-US" dirty="0"/>
              <a:t>Not some prancing steed</a:t>
            </a:r>
          </a:p>
          <a:p>
            <a:pPr lvl="2"/>
            <a:r>
              <a:rPr lang="en-US" dirty="0"/>
              <a:t>Luke 19: 37-40</a:t>
            </a:r>
          </a:p>
          <a:p>
            <a:pPr lvl="3"/>
            <a:r>
              <a:rPr lang="en-US" dirty="0"/>
              <a:t>Pharisees were in a criticizing mood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0265A-EC27-FDA9-7C62-60B88C2E2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Final Invitation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1C978-0452-3B37-DBC4-DD4756CF8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It was also a time of sorrow for Jesus</a:t>
            </a:r>
          </a:p>
          <a:p>
            <a:pPr lvl="1"/>
            <a:r>
              <a:rPr lang="en-US" dirty="0"/>
              <a:t>Luke 19: 41</a:t>
            </a:r>
          </a:p>
          <a:p>
            <a:pPr lvl="2"/>
            <a:r>
              <a:rPr lang="en-US" dirty="0"/>
              <a:t>Jesus wept over the city</a:t>
            </a:r>
          </a:p>
          <a:p>
            <a:r>
              <a:rPr lang="en-US" dirty="0"/>
              <a:t>Now in John 12: 35-50</a:t>
            </a:r>
          </a:p>
          <a:p>
            <a:pPr lvl="1"/>
            <a:r>
              <a:rPr lang="en-US" dirty="0"/>
              <a:t>He issues a final invitation with a warning</a:t>
            </a:r>
          </a:p>
          <a:p>
            <a:r>
              <a:rPr lang="en-US" dirty="0"/>
              <a:t>First the warning</a:t>
            </a:r>
          </a:p>
          <a:p>
            <a:pPr lvl="1"/>
            <a:r>
              <a:rPr lang="en-US" dirty="0"/>
              <a:t>John 12: 35…</a:t>
            </a:r>
          </a:p>
          <a:p>
            <a:pPr lvl="2"/>
            <a:r>
              <a:rPr lang="en-US" dirty="0"/>
              <a:t>The “Light” is only with you a little longer</a:t>
            </a:r>
          </a:p>
          <a:p>
            <a:pPr lvl="2"/>
            <a:r>
              <a:rPr lang="en-US" dirty="0"/>
              <a:t>Walk in the Light</a:t>
            </a:r>
          </a:p>
          <a:p>
            <a:pPr lvl="2"/>
            <a:r>
              <a:rPr lang="en-US" dirty="0"/>
              <a:t>Believe in the Light (John 12: 36)</a:t>
            </a:r>
          </a:p>
        </p:txBody>
      </p:sp>
    </p:spTree>
    <p:extLst>
      <p:ext uri="{BB962C8B-B14F-4D97-AF65-F5344CB8AC3E}">
        <p14:creationId xmlns:p14="http://schemas.microsoft.com/office/powerpoint/2010/main" val="1554570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E7120-76B1-1A82-3807-9C1FB71EA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Final Invitation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4D354-45F4-8A79-8CB4-1A27AA8EA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John 12: 36…</a:t>
            </a:r>
          </a:p>
          <a:p>
            <a:pPr lvl="1"/>
            <a:r>
              <a:rPr lang="en-US" dirty="0"/>
              <a:t>If you do not do this</a:t>
            </a:r>
          </a:p>
          <a:p>
            <a:pPr lvl="2"/>
            <a:r>
              <a:rPr lang="en-US" dirty="0"/>
              <a:t>You will </a:t>
            </a:r>
            <a:r>
              <a:rPr lang="en-US" u="sng" dirty="0"/>
              <a:t>never</a:t>
            </a:r>
            <a:r>
              <a:rPr lang="en-US" dirty="0"/>
              <a:t> become sons of the Light</a:t>
            </a:r>
          </a:p>
          <a:p>
            <a:r>
              <a:rPr lang="en-US" dirty="0"/>
              <a:t>Then He leaves them and hid Himself (John 12: 36b)</a:t>
            </a:r>
          </a:p>
          <a:p>
            <a:r>
              <a:rPr lang="en-US" dirty="0"/>
              <a:t>Now we are going to enter into a turning point</a:t>
            </a:r>
          </a:p>
          <a:p>
            <a:pPr lvl="1"/>
            <a:r>
              <a:rPr lang="en-US" dirty="0"/>
              <a:t>John begins to point to the fulfillment of the O.T.</a:t>
            </a:r>
          </a:p>
          <a:p>
            <a:pPr lvl="2"/>
            <a:r>
              <a:rPr lang="en-US" dirty="0"/>
              <a:t>From now on this becomes a main focal point</a:t>
            </a:r>
          </a:p>
          <a:p>
            <a:pPr lvl="3"/>
            <a:r>
              <a:rPr lang="en-US" dirty="0"/>
              <a:t>John 12: 38-40; 13: 18; 15: 25; 17: 12; 18: 9, 32; 19: 24; 36</a:t>
            </a:r>
          </a:p>
          <a:p>
            <a:r>
              <a:rPr lang="en-US" dirty="0"/>
              <a:t>What is the point of all this?</a:t>
            </a:r>
          </a:p>
        </p:txBody>
      </p:sp>
    </p:spTree>
    <p:extLst>
      <p:ext uri="{BB962C8B-B14F-4D97-AF65-F5344CB8AC3E}">
        <p14:creationId xmlns:p14="http://schemas.microsoft.com/office/powerpoint/2010/main" val="3307178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02992-D32E-EC15-6347-A130C00D4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Final Invitation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4CA18-2275-E615-25B0-85D779A18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Genesis 6: 3</a:t>
            </a:r>
          </a:p>
          <a:p>
            <a:pPr lvl="1"/>
            <a:r>
              <a:rPr lang="en-US" dirty="0"/>
              <a:t>My Spirit will not strive with man forever</a:t>
            </a:r>
          </a:p>
          <a:p>
            <a:pPr lvl="1"/>
            <a:r>
              <a:rPr lang="en-US" dirty="0"/>
              <a:t>II Peter 3: 9</a:t>
            </a:r>
          </a:p>
          <a:p>
            <a:pPr lvl="2"/>
            <a:r>
              <a:rPr lang="en-US" dirty="0"/>
              <a:t>He is patient toward you…</a:t>
            </a:r>
          </a:p>
          <a:p>
            <a:pPr lvl="2"/>
            <a:r>
              <a:rPr lang="en-US" dirty="0"/>
              <a:t>Not willing that any should perish</a:t>
            </a:r>
          </a:p>
          <a:p>
            <a:pPr lvl="3"/>
            <a:r>
              <a:rPr lang="en-US" dirty="0"/>
              <a:t>John 3: 17</a:t>
            </a:r>
          </a:p>
          <a:p>
            <a:pPr lvl="1"/>
            <a:r>
              <a:rPr lang="en-US" dirty="0"/>
              <a:t>I Peter 3: 20…</a:t>
            </a:r>
          </a:p>
          <a:p>
            <a:pPr lvl="2"/>
            <a:r>
              <a:rPr lang="en-US" dirty="0"/>
              <a:t>For 120 years they saw the ark</a:t>
            </a:r>
          </a:p>
          <a:p>
            <a:pPr lvl="2"/>
            <a:r>
              <a:rPr lang="en-US" dirty="0"/>
              <a:t>But refused to believe and repent</a:t>
            </a:r>
          </a:p>
          <a:p>
            <a:pPr lvl="1"/>
            <a:r>
              <a:rPr lang="en-US" dirty="0"/>
              <a:t>Correlates to John 12: 37… they saw all the signs…</a:t>
            </a:r>
          </a:p>
        </p:txBody>
      </p:sp>
    </p:spTree>
    <p:extLst>
      <p:ext uri="{BB962C8B-B14F-4D97-AF65-F5344CB8AC3E}">
        <p14:creationId xmlns:p14="http://schemas.microsoft.com/office/powerpoint/2010/main" val="3328724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69F6B-0C08-76C4-1B9A-3701C8E3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Final Invitation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2BE35-0F7D-B02B-C936-A7D1B521D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So, what does this tell us?</a:t>
            </a:r>
          </a:p>
          <a:p>
            <a:pPr lvl="1"/>
            <a:r>
              <a:rPr lang="en-US" dirty="0"/>
              <a:t>Very simply… judgment is coming on this earth</a:t>
            </a:r>
          </a:p>
          <a:p>
            <a:pPr lvl="1"/>
            <a:r>
              <a:rPr lang="en-US" dirty="0"/>
              <a:t>God is patient but there is a limit…</a:t>
            </a:r>
          </a:p>
          <a:p>
            <a:r>
              <a:rPr lang="en-US" dirty="0"/>
              <a:t>Luke 19: 42-44</a:t>
            </a:r>
          </a:p>
          <a:p>
            <a:pPr lvl="1"/>
            <a:r>
              <a:rPr lang="en-US" dirty="0"/>
              <a:t>This event happened in less than 40 years</a:t>
            </a:r>
          </a:p>
          <a:p>
            <a:r>
              <a:rPr lang="en-US" dirty="0"/>
              <a:t>But… during this time period</a:t>
            </a:r>
          </a:p>
          <a:p>
            <a:pPr lvl="1"/>
            <a:r>
              <a:rPr lang="en-US" dirty="0"/>
              <a:t>The Day of Pentecost came</a:t>
            </a:r>
          </a:p>
          <a:p>
            <a:pPr lvl="2"/>
            <a:r>
              <a:rPr lang="en-US" dirty="0"/>
              <a:t>3,000 people saved that day</a:t>
            </a:r>
          </a:p>
          <a:p>
            <a:pPr lvl="2"/>
            <a:r>
              <a:rPr lang="en-US" dirty="0"/>
              <a:t>5,000 just a few days later</a:t>
            </a:r>
          </a:p>
          <a:p>
            <a:pPr lvl="2"/>
            <a:r>
              <a:rPr lang="en-US" dirty="0"/>
              <a:t>Apostles, evangelists, Gentile churches established</a:t>
            </a:r>
          </a:p>
        </p:txBody>
      </p:sp>
    </p:spTree>
    <p:extLst>
      <p:ext uri="{BB962C8B-B14F-4D97-AF65-F5344CB8AC3E}">
        <p14:creationId xmlns:p14="http://schemas.microsoft.com/office/powerpoint/2010/main" val="3454972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7419F-CBF9-67A1-ED99-0636CF499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Final Invitation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EF38F-1118-BF4E-8193-213655D38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John 12: 38-40</a:t>
            </a:r>
          </a:p>
          <a:p>
            <a:pPr lvl="1"/>
            <a:r>
              <a:rPr lang="en-US" dirty="0"/>
              <a:t>Relates to II Peter 3: 3-6</a:t>
            </a:r>
          </a:p>
          <a:p>
            <a:pPr lvl="2"/>
            <a:r>
              <a:rPr lang="en-US" dirty="0"/>
              <a:t>Ecclesiastes 8: 11</a:t>
            </a:r>
          </a:p>
          <a:p>
            <a:pPr lvl="2"/>
            <a:r>
              <a:rPr lang="en-US" dirty="0"/>
              <a:t>Now we can understand Jesus, weeping over Jerusalem</a:t>
            </a:r>
          </a:p>
          <a:p>
            <a:pPr lvl="1"/>
            <a:r>
              <a:rPr lang="en-US" dirty="0"/>
              <a:t>Matthew 23: 37</a:t>
            </a:r>
          </a:p>
          <a:p>
            <a:pPr lvl="2"/>
            <a:r>
              <a:rPr lang="en-US" dirty="0"/>
              <a:t>But you would not come?????</a:t>
            </a:r>
          </a:p>
          <a:p>
            <a:r>
              <a:rPr lang="en-US" dirty="0"/>
              <a:t>Never-the-less (John 12: 42)</a:t>
            </a:r>
          </a:p>
          <a:p>
            <a:pPr lvl="1"/>
            <a:r>
              <a:rPr lang="en-US" dirty="0"/>
              <a:t>Some the rulers believed in Him</a:t>
            </a:r>
          </a:p>
          <a:p>
            <a:pPr lvl="2"/>
            <a:r>
              <a:rPr lang="en-US" dirty="0"/>
              <a:t>John 12: 43… what does this mean???</a:t>
            </a:r>
          </a:p>
          <a:p>
            <a:pPr lvl="2"/>
            <a:r>
              <a:rPr lang="en-US" dirty="0"/>
              <a:t>They believed but not enough to act on their belief…</a:t>
            </a:r>
          </a:p>
          <a:p>
            <a:pPr lvl="2"/>
            <a:r>
              <a:rPr lang="en-US" dirty="0"/>
              <a:t>They didn’t want anyone to know they believed???</a:t>
            </a:r>
          </a:p>
        </p:txBody>
      </p:sp>
    </p:spTree>
    <p:extLst>
      <p:ext uri="{BB962C8B-B14F-4D97-AF65-F5344CB8AC3E}">
        <p14:creationId xmlns:p14="http://schemas.microsoft.com/office/powerpoint/2010/main" val="281706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669CC-2C89-0846-DD05-6E3B5BA55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Final Invitation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10E18-09D2-C41F-87F4-DCD151463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They believed but they did not love God</a:t>
            </a:r>
          </a:p>
          <a:p>
            <a:pPr lvl="1"/>
            <a:r>
              <a:rPr lang="en-US" dirty="0"/>
              <a:t>They loved the approval of men</a:t>
            </a:r>
          </a:p>
          <a:p>
            <a:pPr lvl="1"/>
            <a:r>
              <a:rPr lang="en-US" dirty="0"/>
              <a:t>That meant more to them than anything</a:t>
            </a:r>
          </a:p>
          <a:p>
            <a:r>
              <a:rPr lang="en-US" dirty="0"/>
              <a:t>Here is a question for all of us today…</a:t>
            </a:r>
          </a:p>
          <a:p>
            <a:pPr lvl="1"/>
            <a:r>
              <a:rPr lang="en-US" dirty="0"/>
              <a:t>How do I view Jesus today????</a:t>
            </a:r>
          </a:p>
          <a:p>
            <a:pPr lvl="1"/>
            <a:r>
              <a:rPr lang="en-US" dirty="0"/>
              <a:t>Is He, my Lord?</a:t>
            </a:r>
          </a:p>
          <a:p>
            <a:pPr lvl="1"/>
            <a:r>
              <a:rPr lang="en-US" dirty="0"/>
              <a:t>Or is He just someone I hear about in church?</a:t>
            </a:r>
          </a:p>
          <a:p>
            <a:pPr lvl="1"/>
            <a:r>
              <a:rPr lang="en-US" dirty="0"/>
              <a:t>Is He Lord of my life</a:t>
            </a:r>
          </a:p>
          <a:p>
            <a:pPr lvl="1"/>
            <a:r>
              <a:rPr lang="en-US" dirty="0"/>
              <a:t>Or do I pick and choose my relationship to Him?</a:t>
            </a:r>
          </a:p>
        </p:txBody>
      </p:sp>
    </p:spTree>
    <p:extLst>
      <p:ext uri="{BB962C8B-B14F-4D97-AF65-F5344CB8AC3E}">
        <p14:creationId xmlns:p14="http://schemas.microsoft.com/office/powerpoint/2010/main" val="2353997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61EBC-E950-1828-3FA8-54B23B77A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Final Invitation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5E245-5921-15A8-9E6B-440B604A1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12: 44…</a:t>
            </a:r>
          </a:p>
          <a:p>
            <a:pPr lvl="1"/>
            <a:r>
              <a:rPr lang="en-US" dirty="0"/>
              <a:t>Believes in Him who sent Me</a:t>
            </a:r>
          </a:p>
          <a:p>
            <a:pPr lvl="2"/>
            <a:r>
              <a:rPr lang="en-US" dirty="0"/>
              <a:t>Believes what?</a:t>
            </a:r>
          </a:p>
          <a:p>
            <a:pPr lvl="1"/>
            <a:r>
              <a:rPr lang="en-US" dirty="0"/>
              <a:t>It was by the divine will of God the Father</a:t>
            </a:r>
          </a:p>
          <a:p>
            <a:pPr lvl="1"/>
            <a:r>
              <a:rPr lang="en-US" dirty="0"/>
              <a:t>That Jesus Christ lay down His life</a:t>
            </a:r>
          </a:p>
          <a:p>
            <a:pPr lvl="2"/>
            <a:r>
              <a:rPr lang="en-US" dirty="0"/>
              <a:t>For my sins…</a:t>
            </a:r>
          </a:p>
          <a:p>
            <a:pPr lvl="3"/>
            <a:r>
              <a:rPr lang="en-US" dirty="0"/>
              <a:t>Why?</a:t>
            </a:r>
          </a:p>
          <a:p>
            <a:pPr lvl="3"/>
            <a:r>
              <a:rPr lang="en-US" dirty="0"/>
              <a:t>Because I have sinned against God</a:t>
            </a:r>
          </a:p>
          <a:p>
            <a:pPr lvl="4"/>
            <a:r>
              <a:rPr lang="en-US" dirty="0"/>
              <a:t>In my thoughts and in my actions</a:t>
            </a:r>
          </a:p>
        </p:txBody>
      </p:sp>
    </p:spTree>
    <p:extLst>
      <p:ext uri="{BB962C8B-B14F-4D97-AF65-F5344CB8AC3E}">
        <p14:creationId xmlns:p14="http://schemas.microsoft.com/office/powerpoint/2010/main" val="472688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713</Words>
  <Application>Microsoft Office PowerPoint</Application>
  <PresentationFormat>Widescreen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Final Invitation</vt:lpstr>
      <vt:lpstr>The Final Invitation</vt:lpstr>
      <vt:lpstr>The Final Invitation</vt:lpstr>
      <vt:lpstr>The Final Invitation</vt:lpstr>
      <vt:lpstr>The Final Invitation</vt:lpstr>
      <vt:lpstr>The Final Invitation</vt:lpstr>
      <vt:lpstr>The Final Invitation</vt:lpstr>
      <vt:lpstr>The Final Invitation</vt:lpstr>
      <vt:lpstr>The Final Invitation</vt:lpstr>
      <vt:lpstr>The Final Invitation</vt:lpstr>
      <vt:lpstr>The Final Invitation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28</cp:revision>
  <dcterms:created xsi:type="dcterms:W3CDTF">2022-06-22T12:11:31Z</dcterms:created>
  <dcterms:modified xsi:type="dcterms:W3CDTF">2023-04-08T23:47:24Z</dcterms:modified>
</cp:coreProperties>
</file>