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6: 26-40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42252-A15C-4420-141E-08BBFDCE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FCA1D-7262-4ED6-1F66-246552B9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6: 39</a:t>
            </a:r>
          </a:p>
          <a:p>
            <a:pPr lvl="1"/>
            <a:r>
              <a:rPr lang="en-US" dirty="0"/>
              <a:t>This is the will of Him who sent Me</a:t>
            </a:r>
          </a:p>
          <a:p>
            <a:r>
              <a:rPr lang="en-US" dirty="0"/>
              <a:t>That everyone who beholds…</a:t>
            </a:r>
          </a:p>
          <a:p>
            <a:pPr lvl="1"/>
            <a:r>
              <a:rPr lang="en-US" dirty="0"/>
              <a:t>(Sees Me for who I really am)</a:t>
            </a:r>
          </a:p>
          <a:p>
            <a:r>
              <a:rPr lang="en-US" dirty="0"/>
              <a:t>And believes in Him…</a:t>
            </a:r>
          </a:p>
          <a:p>
            <a:pPr lvl="1"/>
            <a:r>
              <a:rPr lang="en-US" dirty="0"/>
              <a:t>As their only hope for this life and beyond…</a:t>
            </a:r>
          </a:p>
          <a:p>
            <a:r>
              <a:rPr lang="en-US" dirty="0"/>
              <a:t>Will have eternal life…</a:t>
            </a:r>
          </a:p>
          <a:p>
            <a:r>
              <a:rPr lang="en-US" dirty="0"/>
              <a:t>I… Myself…</a:t>
            </a:r>
          </a:p>
          <a:p>
            <a:pPr lvl="1"/>
            <a:r>
              <a:rPr lang="en-US" dirty="0"/>
              <a:t>Will raise him up on the last day</a:t>
            </a:r>
          </a:p>
        </p:txBody>
      </p:sp>
    </p:spTree>
    <p:extLst>
      <p:ext uri="{BB962C8B-B14F-4D97-AF65-F5344CB8AC3E}">
        <p14:creationId xmlns:p14="http://schemas.microsoft.com/office/powerpoint/2010/main" val="37382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03C7-33C1-A9DF-E367-7A2A8F1D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C440C-BBE3-AAE6-00F8-F9EE8F9C6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en-US" dirty="0" err="1"/>
              <a:t>Cororinthians</a:t>
            </a:r>
            <a:r>
              <a:rPr lang="en-US" dirty="0"/>
              <a:t> 5: 6-9</a:t>
            </a:r>
          </a:p>
          <a:p>
            <a:pPr lvl="1"/>
            <a:r>
              <a:rPr lang="en-US" dirty="0"/>
              <a:t>“To be absent from the body”</a:t>
            </a:r>
          </a:p>
          <a:p>
            <a:pPr lvl="1"/>
            <a:r>
              <a:rPr lang="en-US" dirty="0"/>
              <a:t>“To be a home with the Lord”</a:t>
            </a:r>
          </a:p>
          <a:p>
            <a:r>
              <a:rPr lang="en-US" dirty="0"/>
              <a:t>Revelation 22: 1-7</a:t>
            </a:r>
          </a:p>
          <a:p>
            <a:pPr lvl="1"/>
            <a:r>
              <a:rPr lang="en-US" dirty="0"/>
              <a:t>One eternal day…</a:t>
            </a:r>
          </a:p>
          <a:p>
            <a:pPr lvl="1"/>
            <a:r>
              <a:rPr lang="en-US" dirty="0"/>
              <a:t>(Revelation 22: 5) there will no longer be (any) night”</a:t>
            </a:r>
          </a:p>
        </p:txBody>
      </p:sp>
    </p:spTree>
    <p:extLst>
      <p:ext uri="{BB962C8B-B14F-4D97-AF65-F5344CB8AC3E}">
        <p14:creationId xmlns:p14="http://schemas.microsoft.com/office/powerpoint/2010/main" val="44550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book of John is so rich in lessons</a:t>
            </a:r>
          </a:p>
          <a:p>
            <a:pPr lvl="1"/>
            <a:r>
              <a:rPr lang="en-US" dirty="0"/>
              <a:t>It is hard to know where to start</a:t>
            </a:r>
          </a:p>
          <a:p>
            <a:r>
              <a:rPr lang="en-US" dirty="0"/>
              <a:t>Let’s start today with</a:t>
            </a:r>
          </a:p>
          <a:p>
            <a:pPr lvl="1"/>
            <a:r>
              <a:rPr lang="en-US" dirty="0"/>
              <a:t>II Timothy 3: 16</a:t>
            </a:r>
          </a:p>
          <a:p>
            <a:pPr lvl="2"/>
            <a:r>
              <a:rPr lang="en-US" dirty="0"/>
              <a:t>“All Scripture is inspired by God”</a:t>
            </a:r>
          </a:p>
          <a:p>
            <a:r>
              <a:rPr lang="en-US" dirty="0"/>
              <a:t>Subtlety of this book is amazing</a:t>
            </a:r>
          </a:p>
          <a:p>
            <a:pPr lvl="1"/>
            <a:r>
              <a:rPr lang="en-US" dirty="0"/>
              <a:t>John 1: 1</a:t>
            </a:r>
          </a:p>
          <a:p>
            <a:pPr lvl="2"/>
            <a:r>
              <a:rPr lang="en-US" dirty="0"/>
              <a:t>In the beginning</a:t>
            </a:r>
          </a:p>
          <a:p>
            <a:pPr lvl="2"/>
            <a:r>
              <a:rPr lang="en-US" dirty="0"/>
              <a:t>Referring to Genesis 1: 1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29BF-2AFC-8E10-6E04-FD3C4DF3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BAFC9-BC1A-B0B9-07B1-2BD5570FD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1: 51</a:t>
            </a:r>
          </a:p>
          <a:p>
            <a:pPr lvl="1"/>
            <a:r>
              <a:rPr lang="en-US" dirty="0"/>
              <a:t>Nathaniel</a:t>
            </a:r>
          </a:p>
          <a:p>
            <a:pPr lvl="2"/>
            <a:r>
              <a:rPr lang="en-US" dirty="0"/>
              <a:t>”you will see the heavens opened and angels of God”</a:t>
            </a:r>
          </a:p>
          <a:p>
            <a:pPr lvl="1"/>
            <a:r>
              <a:rPr lang="en-US" dirty="0"/>
              <a:t>Shades of Genesis 28: 10-14</a:t>
            </a:r>
          </a:p>
          <a:p>
            <a:r>
              <a:rPr lang="en-US" dirty="0"/>
              <a:t>John 3: 14</a:t>
            </a:r>
          </a:p>
          <a:p>
            <a:pPr lvl="1"/>
            <a:r>
              <a:rPr lang="en-US" dirty="0"/>
              <a:t>“as Moses lifted up the serpent”</a:t>
            </a:r>
          </a:p>
          <a:p>
            <a:pPr lvl="1"/>
            <a:r>
              <a:rPr lang="en-US" dirty="0"/>
              <a:t>Referring to Numbers 21: 6-8</a:t>
            </a:r>
          </a:p>
        </p:txBody>
      </p:sp>
    </p:spTree>
    <p:extLst>
      <p:ext uri="{BB962C8B-B14F-4D97-AF65-F5344CB8AC3E}">
        <p14:creationId xmlns:p14="http://schemas.microsoft.com/office/powerpoint/2010/main" val="251654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CD77-A6EF-72CD-CC77-500ED53A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BCE5C-6AEB-4D65-CA3F-167F960E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6: 31-40</a:t>
            </a:r>
          </a:p>
          <a:p>
            <a:pPr lvl="1"/>
            <a:r>
              <a:rPr lang="en-US" dirty="0"/>
              <a:t>Manna</a:t>
            </a:r>
          </a:p>
          <a:p>
            <a:pPr lvl="2"/>
            <a:r>
              <a:rPr lang="en-US" dirty="0"/>
              <a:t>Referring to Exodus 16</a:t>
            </a:r>
          </a:p>
          <a:p>
            <a:pPr lvl="2"/>
            <a:r>
              <a:rPr lang="en-US" dirty="0"/>
              <a:t>Exodus 16: 2-4</a:t>
            </a:r>
          </a:p>
          <a:p>
            <a:pPr lvl="3"/>
            <a:r>
              <a:rPr lang="en-US" dirty="0"/>
              <a:t>(Exodus 16: 4) test them</a:t>
            </a:r>
          </a:p>
          <a:p>
            <a:pPr lvl="3"/>
            <a:r>
              <a:rPr lang="en-US" dirty="0"/>
              <a:t>(Exodus 16: 5) the instructions</a:t>
            </a:r>
          </a:p>
          <a:p>
            <a:pPr lvl="1"/>
            <a:r>
              <a:rPr lang="en-US" dirty="0"/>
              <a:t>Manna</a:t>
            </a:r>
          </a:p>
          <a:p>
            <a:pPr lvl="2"/>
            <a:r>
              <a:rPr lang="en-US" dirty="0"/>
              <a:t>Exodus 16: 13-16</a:t>
            </a:r>
          </a:p>
          <a:p>
            <a:pPr lvl="3"/>
            <a:r>
              <a:rPr lang="en-US" dirty="0"/>
              <a:t>(Exodus 16: 20) here is what some of them did</a:t>
            </a:r>
          </a:p>
        </p:txBody>
      </p:sp>
    </p:spTree>
    <p:extLst>
      <p:ext uri="{BB962C8B-B14F-4D97-AF65-F5344CB8AC3E}">
        <p14:creationId xmlns:p14="http://schemas.microsoft.com/office/powerpoint/2010/main" val="104768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4C6A-3AB9-ACFA-F0CA-A56A1563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FCE4-E267-B745-9C4A-9EB15E4C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08710"/>
            <a:ext cx="11131062" cy="5749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Instructions regarding the day of rest</a:t>
            </a:r>
          </a:p>
          <a:p>
            <a:pPr lvl="1"/>
            <a:r>
              <a:rPr lang="en-US" dirty="0"/>
              <a:t>(Exodus 16: 22-24)</a:t>
            </a:r>
          </a:p>
          <a:p>
            <a:pPr lvl="2"/>
            <a:r>
              <a:rPr lang="en-US" dirty="0"/>
              <a:t>(Exodus 16: 27) some of them…</a:t>
            </a:r>
          </a:p>
          <a:p>
            <a:pPr lvl="1"/>
            <a:r>
              <a:rPr lang="en-US" dirty="0"/>
              <a:t>(Exodus 16: 33) take an omerful</a:t>
            </a:r>
          </a:p>
          <a:p>
            <a:pPr lvl="2"/>
            <a:r>
              <a:rPr lang="en-US" dirty="0"/>
              <a:t>Hebrews 9: 4</a:t>
            </a:r>
          </a:p>
          <a:p>
            <a:pPr lvl="3"/>
            <a:r>
              <a:rPr lang="en-US" dirty="0"/>
              <a:t>Contents of the Ark of the Covenant</a:t>
            </a:r>
          </a:p>
          <a:p>
            <a:pPr lvl="3"/>
            <a:r>
              <a:rPr lang="en-US" dirty="0"/>
              <a:t>Three items</a:t>
            </a:r>
          </a:p>
          <a:p>
            <a:pPr lvl="4"/>
            <a:r>
              <a:rPr lang="en-US" dirty="0"/>
              <a:t>Jar of manna</a:t>
            </a:r>
          </a:p>
          <a:p>
            <a:pPr lvl="4"/>
            <a:r>
              <a:rPr lang="en-US" dirty="0"/>
              <a:t>Aaron’s rod that budded</a:t>
            </a:r>
          </a:p>
          <a:p>
            <a:pPr lvl="4"/>
            <a:r>
              <a:rPr lang="en-US" dirty="0"/>
              <a:t>Two tablets of the Law</a:t>
            </a:r>
          </a:p>
        </p:txBody>
      </p:sp>
    </p:spTree>
    <p:extLst>
      <p:ext uri="{BB962C8B-B14F-4D97-AF65-F5344CB8AC3E}">
        <p14:creationId xmlns:p14="http://schemas.microsoft.com/office/powerpoint/2010/main" val="272734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392F-6DD8-F365-42AB-2572ADE3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5C1E-430D-D92C-99B1-4AF56C94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51560"/>
            <a:ext cx="11131062" cy="5806440"/>
          </a:xfrm>
        </p:spPr>
        <p:txBody>
          <a:bodyPr>
            <a:normAutofit/>
          </a:bodyPr>
          <a:lstStyle/>
          <a:p>
            <a:r>
              <a:rPr lang="en-US" dirty="0"/>
              <a:t>Now the Jews were taught</a:t>
            </a:r>
          </a:p>
          <a:p>
            <a:pPr lvl="1"/>
            <a:r>
              <a:rPr lang="en-US" dirty="0"/>
              <a:t>When the Messiah comes He will</a:t>
            </a:r>
          </a:p>
          <a:p>
            <a:pPr lvl="2"/>
            <a:r>
              <a:rPr lang="en-US" dirty="0"/>
              <a:t>Supply you with food (earthly food)</a:t>
            </a:r>
          </a:p>
          <a:p>
            <a:r>
              <a:rPr lang="en-US" dirty="0"/>
              <a:t>Note the distinctions in John 6: 32-33</a:t>
            </a:r>
          </a:p>
          <a:p>
            <a:pPr lvl="1"/>
            <a:r>
              <a:rPr lang="en-US" dirty="0"/>
              <a:t>Two type of bread</a:t>
            </a:r>
          </a:p>
          <a:p>
            <a:pPr lvl="2"/>
            <a:r>
              <a:rPr lang="en-US" dirty="0"/>
              <a:t>Bread of heaven (John 6: 32)</a:t>
            </a:r>
          </a:p>
          <a:p>
            <a:pPr lvl="2"/>
            <a:r>
              <a:rPr lang="en-US" dirty="0"/>
              <a:t>Bread of God (John 6: 33)</a:t>
            </a:r>
          </a:p>
          <a:p>
            <a:pPr lvl="1"/>
            <a:r>
              <a:rPr lang="en-US" dirty="0"/>
              <a:t>Bread of heaven</a:t>
            </a:r>
          </a:p>
          <a:p>
            <a:pPr lvl="2"/>
            <a:r>
              <a:rPr lang="en-US" dirty="0"/>
              <a:t>Feed a nation</a:t>
            </a:r>
          </a:p>
        </p:txBody>
      </p:sp>
    </p:spTree>
    <p:extLst>
      <p:ext uri="{BB962C8B-B14F-4D97-AF65-F5344CB8AC3E}">
        <p14:creationId xmlns:p14="http://schemas.microsoft.com/office/powerpoint/2010/main" val="333599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AD48-0B01-403F-EF05-6B4C3ED9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23864-8868-AD9A-3C97-13A3C0BF8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Bread of God</a:t>
            </a:r>
          </a:p>
          <a:p>
            <a:pPr lvl="1"/>
            <a:r>
              <a:rPr lang="en-US" dirty="0"/>
              <a:t>John 6: 33</a:t>
            </a:r>
          </a:p>
          <a:p>
            <a:pPr lvl="2"/>
            <a:r>
              <a:rPr lang="en-US" dirty="0"/>
              <a:t>Gives life to the world</a:t>
            </a:r>
          </a:p>
          <a:p>
            <a:r>
              <a:rPr lang="en-US" dirty="0"/>
              <a:t>Something we need to see</a:t>
            </a:r>
          </a:p>
          <a:p>
            <a:pPr lvl="1"/>
            <a:r>
              <a:rPr lang="en-US" dirty="0"/>
              <a:t>Exodus 16: 23</a:t>
            </a:r>
          </a:p>
          <a:p>
            <a:pPr lvl="2"/>
            <a:r>
              <a:rPr lang="en-US" dirty="0"/>
              <a:t>“bake what you will bake”</a:t>
            </a:r>
          </a:p>
          <a:p>
            <a:pPr lvl="2"/>
            <a:r>
              <a:rPr lang="en-US" dirty="0"/>
              <a:t>That is how bread is made</a:t>
            </a:r>
          </a:p>
          <a:p>
            <a:pPr lvl="1"/>
            <a:r>
              <a:rPr lang="en-US" dirty="0"/>
              <a:t>Subtle reference to the Incarnation	</a:t>
            </a:r>
          </a:p>
          <a:p>
            <a:pPr lvl="2"/>
            <a:r>
              <a:rPr lang="en-US" dirty="0"/>
              <a:t>Isaiah 9: 6</a:t>
            </a:r>
          </a:p>
          <a:p>
            <a:pPr lvl="3"/>
            <a:r>
              <a:rPr lang="en-US" dirty="0"/>
              <a:t>A child is born and a Son given (Luke 1: 31-35)</a:t>
            </a:r>
          </a:p>
        </p:txBody>
      </p:sp>
    </p:spTree>
    <p:extLst>
      <p:ext uri="{BB962C8B-B14F-4D97-AF65-F5344CB8AC3E}">
        <p14:creationId xmlns:p14="http://schemas.microsoft.com/office/powerpoint/2010/main" val="82103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27AE-1598-B674-6C1D-9CE00E64C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3901-8B53-0010-FDBB-BF15028C7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John 6: 34… Lord always give us this bread???</a:t>
            </a:r>
          </a:p>
          <a:p>
            <a:pPr lvl="1"/>
            <a:r>
              <a:rPr lang="en-US" dirty="0"/>
              <a:t>“I am the bread of life”</a:t>
            </a:r>
          </a:p>
          <a:p>
            <a:pPr lvl="1"/>
            <a:r>
              <a:rPr lang="en-US" dirty="0"/>
              <a:t>Not only am I the bread of God</a:t>
            </a:r>
          </a:p>
          <a:p>
            <a:pPr lvl="2"/>
            <a:r>
              <a:rPr lang="en-US" dirty="0"/>
              <a:t>I am the One who gives ”life to the world” (John 6: 33)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Just as bread must be consumed to support earthly life</a:t>
            </a:r>
          </a:p>
          <a:p>
            <a:pPr lvl="1"/>
            <a:r>
              <a:rPr lang="en-US" dirty="0"/>
              <a:t>Jesus must be appropriated into our lives to support our souls</a:t>
            </a:r>
          </a:p>
        </p:txBody>
      </p:sp>
    </p:spTree>
    <p:extLst>
      <p:ext uri="{BB962C8B-B14F-4D97-AF65-F5344CB8AC3E}">
        <p14:creationId xmlns:p14="http://schemas.microsoft.com/office/powerpoint/2010/main" val="410894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732C-1939-DE36-58FC-3037181E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Bread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0DFAB-0980-1606-2274-C9115A66D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does He do that?</a:t>
            </a:r>
          </a:p>
          <a:p>
            <a:pPr lvl="1"/>
            <a:r>
              <a:rPr lang="en-US" dirty="0"/>
              <a:t>First, comes the realization that He is our only hope of redemption (being made right with God)</a:t>
            </a:r>
          </a:p>
          <a:p>
            <a:pPr lvl="2"/>
            <a:r>
              <a:rPr lang="en-US" dirty="0"/>
              <a:t>Not rituals, not ceremonies, not church attendance</a:t>
            </a:r>
          </a:p>
          <a:p>
            <a:pPr lvl="1"/>
            <a:r>
              <a:rPr lang="en-US" dirty="0"/>
              <a:t>Second, it is only His grace (His power) that enables us to live this life of faith</a:t>
            </a:r>
          </a:p>
          <a:p>
            <a:pPr lvl="1"/>
            <a:r>
              <a:rPr lang="en-US" dirty="0"/>
              <a:t>Third, His crucifixion completely paid for the penalties of my sins</a:t>
            </a:r>
          </a:p>
          <a:p>
            <a:pPr lvl="1"/>
            <a:r>
              <a:rPr lang="en-US" dirty="0"/>
              <a:t>Fourth, His resurrection assures me that I too will be raised to life everlasting (John 6: 39)</a:t>
            </a:r>
          </a:p>
        </p:txBody>
      </p:sp>
    </p:spTree>
    <p:extLst>
      <p:ext uri="{BB962C8B-B14F-4D97-AF65-F5344CB8AC3E}">
        <p14:creationId xmlns:p14="http://schemas.microsoft.com/office/powerpoint/2010/main" val="95729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621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  <vt:lpstr>The Bread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2022-08-31T17:19:14Z</dcterms:modified>
</cp:coreProperties>
</file>