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Habakkuk 3: 1-19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0CCB-7899-211B-27FD-9F903440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21EBF-4C4A-292A-C353-98CEEE992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comes…</a:t>
            </a:r>
          </a:p>
          <a:p>
            <a:pPr lvl="1"/>
            <a:r>
              <a:rPr lang="en-US" dirty="0"/>
              <a:t>present tense… verb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Teman</a:t>
            </a:r>
            <a:r>
              <a:rPr lang="en-US" dirty="0"/>
              <a:t> and Mount </a:t>
            </a:r>
            <a:r>
              <a:rPr lang="en-US" dirty="0" err="1"/>
              <a:t>Paran</a:t>
            </a:r>
            <a:endParaRPr lang="en-US" dirty="0"/>
          </a:p>
          <a:p>
            <a:pPr lvl="2"/>
            <a:r>
              <a:rPr lang="en-US" dirty="0"/>
              <a:t>Micah 4: 1-3</a:t>
            </a:r>
          </a:p>
          <a:p>
            <a:r>
              <a:rPr lang="en-US" dirty="0"/>
              <a:t>His radiance is like the sunlight</a:t>
            </a:r>
          </a:p>
          <a:p>
            <a:pPr lvl="1"/>
            <a:r>
              <a:rPr lang="en-US" dirty="0"/>
              <a:t>I Timothy 6: 15-16</a:t>
            </a:r>
          </a:p>
          <a:p>
            <a:pPr lvl="1"/>
            <a:r>
              <a:rPr lang="en-US" dirty="0"/>
              <a:t>Exodus 34: 29-30… the face of Moses shone</a:t>
            </a:r>
          </a:p>
          <a:p>
            <a:pPr lvl="1"/>
            <a:r>
              <a:rPr lang="en-US" dirty="0"/>
              <a:t>Numbers 6: 24-26… cause His face to shine…</a:t>
            </a:r>
          </a:p>
        </p:txBody>
      </p:sp>
    </p:spTree>
    <p:extLst>
      <p:ext uri="{BB962C8B-B14F-4D97-AF65-F5344CB8AC3E}">
        <p14:creationId xmlns:p14="http://schemas.microsoft.com/office/powerpoint/2010/main" val="178437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4D40-EFDF-27B4-5CAE-D47BF8DB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30DD4-0F9E-E6C7-9A5C-705A9CD0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Him goes pestilence/plague (5)</a:t>
            </a:r>
          </a:p>
          <a:p>
            <a:pPr lvl="1"/>
            <a:r>
              <a:rPr lang="en-US" dirty="0"/>
              <a:t>10 plagues (Egypt)</a:t>
            </a:r>
          </a:p>
          <a:p>
            <a:pPr lvl="2"/>
            <a:r>
              <a:rPr lang="en-US" dirty="0"/>
              <a:t>Let My people go…</a:t>
            </a:r>
          </a:p>
          <a:p>
            <a:r>
              <a:rPr lang="en-US" dirty="0"/>
              <a:t>He startled the nations…</a:t>
            </a:r>
          </a:p>
          <a:p>
            <a:pPr lvl="1"/>
            <a:r>
              <a:rPr lang="en-US" dirty="0"/>
              <a:t>Joshua 2: 8-11</a:t>
            </a:r>
          </a:p>
          <a:p>
            <a:r>
              <a:rPr lang="en-US" dirty="0"/>
              <a:t>Joshua 2: 8… rivers and sea</a:t>
            </a:r>
          </a:p>
          <a:p>
            <a:pPr lvl="1"/>
            <a:r>
              <a:rPr lang="en-US" dirty="0"/>
              <a:t>Joshua 3: 14-17</a:t>
            </a:r>
          </a:p>
          <a:p>
            <a:pPr lvl="1"/>
            <a:r>
              <a:rPr lang="en-US" dirty="0"/>
              <a:t>Exodus 14: 13-16</a:t>
            </a:r>
          </a:p>
        </p:txBody>
      </p:sp>
    </p:spTree>
    <p:extLst>
      <p:ext uri="{BB962C8B-B14F-4D97-AF65-F5344CB8AC3E}">
        <p14:creationId xmlns:p14="http://schemas.microsoft.com/office/powerpoint/2010/main" val="304214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B99D-ECD9-99E3-11F1-B4167A45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B2AF-7546-9D1F-1011-7418682B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Joshua 2: 10… the deep lifted up its voice</a:t>
            </a:r>
          </a:p>
          <a:p>
            <a:pPr lvl="1"/>
            <a:r>
              <a:rPr lang="en-US" dirty="0"/>
              <a:t>Genesis 8: 1-3</a:t>
            </a:r>
          </a:p>
          <a:p>
            <a:r>
              <a:rPr lang="en-US" dirty="0"/>
              <a:t>Joshua 2: 11… Sun and moon stood in their places</a:t>
            </a:r>
          </a:p>
          <a:p>
            <a:pPr lvl="1"/>
            <a:r>
              <a:rPr lang="en-US" dirty="0"/>
              <a:t>Joshua 10: 12-14</a:t>
            </a:r>
          </a:p>
          <a:p>
            <a:r>
              <a:rPr lang="en-US" dirty="0"/>
              <a:t>Joshua 2: … A look ahead to Calvary</a:t>
            </a:r>
          </a:p>
          <a:p>
            <a:pPr lvl="1"/>
            <a:r>
              <a:rPr lang="en-US" dirty="0"/>
              <a:t>You went forth for the salvation of Your people</a:t>
            </a:r>
          </a:p>
          <a:p>
            <a:pPr lvl="1"/>
            <a:r>
              <a:rPr lang="en-US" dirty="0"/>
              <a:t>Struck the head of the house of evil</a:t>
            </a:r>
          </a:p>
          <a:p>
            <a:pPr lvl="1"/>
            <a:r>
              <a:rPr lang="en-US" dirty="0"/>
              <a:t>I John 3: 8b</a:t>
            </a:r>
          </a:p>
        </p:txBody>
      </p:sp>
    </p:spTree>
    <p:extLst>
      <p:ext uri="{BB962C8B-B14F-4D97-AF65-F5344CB8AC3E}">
        <p14:creationId xmlns:p14="http://schemas.microsoft.com/office/powerpoint/2010/main" val="9725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DD590-8516-E4F9-759F-6A469641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23EB4-3224-F31B-6F56-3DB72CDD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Habakkuk 3: 16…</a:t>
            </a:r>
          </a:p>
          <a:p>
            <a:r>
              <a:rPr lang="en-US" dirty="0"/>
              <a:t>Lord… I am still afraid of all that is to come</a:t>
            </a:r>
          </a:p>
          <a:p>
            <a:r>
              <a:rPr lang="en-US" dirty="0"/>
              <a:t>But the most important thing in my life</a:t>
            </a:r>
          </a:p>
          <a:p>
            <a:r>
              <a:rPr lang="en-US" dirty="0"/>
              <a:t>Is the worship of You</a:t>
            </a:r>
          </a:p>
          <a:p>
            <a:pPr lvl="1"/>
            <a:r>
              <a:rPr lang="en-US" dirty="0"/>
              <a:t>Habakkuk 3: 17…</a:t>
            </a:r>
          </a:p>
          <a:p>
            <a:r>
              <a:rPr lang="en-US" dirty="0"/>
              <a:t>Yet I will keep my eyes on You</a:t>
            </a:r>
          </a:p>
          <a:p>
            <a:r>
              <a:rPr lang="en-US" dirty="0"/>
              <a:t>I will remember all Your works… for You are my strength and shield</a:t>
            </a:r>
          </a:p>
        </p:txBody>
      </p:sp>
    </p:spTree>
    <p:extLst>
      <p:ext uri="{BB962C8B-B14F-4D97-AF65-F5344CB8AC3E}">
        <p14:creationId xmlns:p14="http://schemas.microsoft.com/office/powerpoint/2010/main" val="39077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of the reasons I have chosen Habakkuk 3 for a Thanksgiving sermon</a:t>
            </a:r>
          </a:p>
          <a:p>
            <a:pPr lvl="1"/>
            <a:r>
              <a:rPr lang="en-US" dirty="0"/>
              <a:t>Is that it so relates to the days in which we live</a:t>
            </a:r>
          </a:p>
          <a:p>
            <a:r>
              <a:rPr lang="en-US" dirty="0"/>
              <a:t>Some background into the life of this prophet</a:t>
            </a:r>
          </a:p>
          <a:p>
            <a:pPr lvl="1"/>
            <a:r>
              <a:rPr lang="en-US" dirty="0"/>
              <a:t>”The burden” (KJV)</a:t>
            </a:r>
          </a:p>
          <a:p>
            <a:pPr lvl="2"/>
            <a:r>
              <a:rPr lang="en-US" dirty="0"/>
              <a:t>Judah is about to be taken over by the Chaldeans</a:t>
            </a:r>
          </a:p>
          <a:p>
            <a:pPr lvl="2"/>
            <a:r>
              <a:rPr lang="en-US" dirty="0"/>
              <a:t>Because they intentionally forsook God</a:t>
            </a:r>
          </a:p>
          <a:p>
            <a:pPr lvl="2"/>
            <a:r>
              <a:rPr lang="en-US" dirty="0"/>
              <a:t>This is a perplexing dilemma for Habakkuk</a:t>
            </a:r>
          </a:p>
          <a:p>
            <a:pPr lvl="2"/>
            <a:r>
              <a:rPr lang="en-US" dirty="0"/>
              <a:t>As it is for us today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0C45-9C52-77AB-544E-1CB814D0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4CA0-AB07-398C-8B06-54F1E78DB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Notice the similarities to today in the U.S.</a:t>
            </a:r>
          </a:p>
          <a:p>
            <a:pPr lvl="1"/>
            <a:r>
              <a:rPr lang="en-US" dirty="0"/>
              <a:t>Habakkuk 1: 2</a:t>
            </a:r>
          </a:p>
          <a:p>
            <a:pPr lvl="2"/>
            <a:r>
              <a:rPr lang="en-US" dirty="0"/>
              <a:t>Scourge of violence</a:t>
            </a:r>
          </a:p>
          <a:p>
            <a:pPr lvl="2"/>
            <a:r>
              <a:rPr lang="en-US" dirty="0"/>
              <a:t>San Francisco (2020 compared to 2019)</a:t>
            </a:r>
          </a:p>
          <a:p>
            <a:pPr lvl="3"/>
            <a:r>
              <a:rPr lang="en-US" dirty="0"/>
              <a:t>Homicides up 37.9%</a:t>
            </a:r>
          </a:p>
          <a:p>
            <a:pPr lvl="3"/>
            <a:r>
              <a:rPr lang="en-US" dirty="0"/>
              <a:t>Burglaries up 42.3%</a:t>
            </a:r>
          </a:p>
          <a:p>
            <a:pPr lvl="3"/>
            <a:r>
              <a:rPr lang="en-US" dirty="0"/>
              <a:t>Arson up 52.4%</a:t>
            </a:r>
          </a:p>
          <a:p>
            <a:pPr lvl="3"/>
            <a:r>
              <a:rPr lang="en-US" dirty="0"/>
              <a:t>Car theft up 32.3%</a:t>
            </a:r>
          </a:p>
          <a:p>
            <a:r>
              <a:rPr lang="en-US" dirty="0"/>
              <a:t>Like Habakkuk…</a:t>
            </a:r>
          </a:p>
          <a:p>
            <a:pPr lvl="1"/>
            <a:r>
              <a:rPr lang="en-US" dirty="0"/>
              <a:t>Lord why are you not doing something?</a:t>
            </a:r>
          </a:p>
        </p:txBody>
      </p:sp>
    </p:spTree>
    <p:extLst>
      <p:ext uri="{BB962C8B-B14F-4D97-AF65-F5344CB8AC3E}">
        <p14:creationId xmlns:p14="http://schemas.microsoft.com/office/powerpoint/2010/main" val="88018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B500-9E3E-2579-C8E2-8D5DC873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9BF64-C0A0-843D-8FFC-3C4B95EF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would we think this applies to us today?</a:t>
            </a:r>
          </a:p>
          <a:p>
            <a:pPr lvl="1"/>
            <a:r>
              <a:rPr lang="en-US" dirty="0"/>
              <a:t>Habakkuk 2: 6-8</a:t>
            </a:r>
          </a:p>
          <a:p>
            <a:pPr lvl="2"/>
            <a:r>
              <a:rPr lang="en-US" dirty="0"/>
              <a:t>Habakkuk 2: 6… he makes himself rich through loans</a:t>
            </a:r>
          </a:p>
          <a:p>
            <a:pPr lvl="2"/>
            <a:r>
              <a:rPr lang="en-US" dirty="0"/>
              <a:t>In the U.S. today…</a:t>
            </a:r>
          </a:p>
          <a:p>
            <a:pPr lvl="3"/>
            <a:r>
              <a:rPr lang="en-US" dirty="0"/>
              <a:t>We are drowning in debt</a:t>
            </a:r>
          </a:p>
          <a:p>
            <a:pPr lvl="2"/>
            <a:r>
              <a:rPr lang="en-US" dirty="0"/>
              <a:t>Gov’t and personal</a:t>
            </a:r>
          </a:p>
          <a:p>
            <a:pPr lvl="3"/>
            <a:r>
              <a:rPr lang="en-US" dirty="0"/>
              <a:t>Gov’t… we are borrowing money to pay the interest on our national debt</a:t>
            </a:r>
          </a:p>
          <a:p>
            <a:pPr lvl="3"/>
            <a:r>
              <a:rPr lang="en-US" dirty="0"/>
              <a:t>Personal… $9,000 per household</a:t>
            </a:r>
          </a:p>
          <a:p>
            <a:pPr lvl="4"/>
            <a:r>
              <a:rPr lang="en-US" dirty="0"/>
              <a:t>$887 billion in Q1 of 2022</a:t>
            </a:r>
          </a:p>
        </p:txBody>
      </p:sp>
    </p:spTree>
    <p:extLst>
      <p:ext uri="{BB962C8B-B14F-4D97-AF65-F5344CB8AC3E}">
        <p14:creationId xmlns:p14="http://schemas.microsoft.com/office/powerpoint/2010/main" val="149772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0F03-A22F-0F34-FD9C-32604F1F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DB7A6-5F33-8757-3865-B13D2970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only that…</a:t>
            </a:r>
          </a:p>
          <a:p>
            <a:pPr lvl="1"/>
            <a:r>
              <a:rPr lang="en-US" dirty="0"/>
              <a:t>Habakkuk 1: 3-4… all around me I see wickedness</a:t>
            </a:r>
          </a:p>
          <a:p>
            <a:pPr lvl="2"/>
            <a:r>
              <a:rPr lang="en-US" dirty="0"/>
              <a:t>Strife exists and contention arises (news)</a:t>
            </a:r>
          </a:p>
          <a:p>
            <a:pPr lvl="1"/>
            <a:r>
              <a:rPr lang="en-US" dirty="0"/>
              <a:t>Law is ignored</a:t>
            </a:r>
          </a:p>
          <a:p>
            <a:pPr lvl="2"/>
            <a:r>
              <a:rPr lang="en-US" dirty="0"/>
              <a:t>Election law</a:t>
            </a:r>
          </a:p>
          <a:p>
            <a:pPr lvl="2"/>
            <a:r>
              <a:rPr lang="en-US" dirty="0"/>
              <a:t>Insider trading</a:t>
            </a:r>
          </a:p>
          <a:p>
            <a:pPr lvl="1"/>
            <a:r>
              <a:rPr lang="en-US" dirty="0"/>
              <a:t>Wicked surround the righteous</a:t>
            </a:r>
          </a:p>
          <a:p>
            <a:pPr lvl="2"/>
            <a:r>
              <a:rPr lang="en-US" dirty="0"/>
              <a:t>Justice is perverted</a:t>
            </a:r>
          </a:p>
          <a:p>
            <a:pPr lvl="3"/>
            <a:r>
              <a:rPr lang="en-US" dirty="0"/>
              <a:t>January 6 sentences</a:t>
            </a:r>
          </a:p>
          <a:p>
            <a:pPr lvl="3"/>
            <a:r>
              <a:rPr lang="en-US" dirty="0"/>
              <a:t>Hunter Biden????</a:t>
            </a:r>
          </a:p>
        </p:txBody>
      </p:sp>
    </p:spTree>
    <p:extLst>
      <p:ext uri="{BB962C8B-B14F-4D97-AF65-F5344CB8AC3E}">
        <p14:creationId xmlns:p14="http://schemas.microsoft.com/office/powerpoint/2010/main" val="238120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2805-5902-CB4C-5177-88C3394FF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50D6-D8D8-CF2A-B329-5A35A7FD0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Habakkuk 3: 5-11</a:t>
            </a:r>
          </a:p>
          <a:p>
            <a:pPr lvl="1"/>
            <a:r>
              <a:rPr lang="en-US" dirty="0"/>
              <a:t>Not the Chaldeans…</a:t>
            </a:r>
          </a:p>
          <a:p>
            <a:pPr lvl="1"/>
            <a:r>
              <a:rPr lang="en-US" dirty="0"/>
              <a:t>They are worst of men</a:t>
            </a:r>
          </a:p>
          <a:p>
            <a:r>
              <a:rPr lang="en-US" dirty="0"/>
              <a:t>What do we say today?</a:t>
            </a:r>
          </a:p>
          <a:p>
            <a:pPr lvl="1"/>
            <a:r>
              <a:rPr lang="en-US" dirty="0"/>
              <a:t>Not the Chinese…</a:t>
            </a:r>
          </a:p>
          <a:p>
            <a:pPr lvl="2"/>
            <a:r>
              <a:rPr lang="en-US" dirty="0"/>
              <a:t>They are Communists</a:t>
            </a:r>
          </a:p>
          <a:p>
            <a:pPr lvl="2"/>
            <a:r>
              <a:rPr lang="en-US" dirty="0"/>
              <a:t>Human rights violators</a:t>
            </a:r>
          </a:p>
          <a:p>
            <a:pPr lvl="1"/>
            <a:r>
              <a:rPr lang="en-US" dirty="0"/>
              <a:t>Not the terrorists</a:t>
            </a:r>
          </a:p>
          <a:p>
            <a:pPr lvl="2"/>
            <a:r>
              <a:rPr lang="en-US" dirty="0"/>
              <a:t>BLM, Antifa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7175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833F-D2EC-5061-4CBD-197D09BE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7FFDB-D940-6EC2-9750-4D85F8AB7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have questions…</a:t>
            </a:r>
          </a:p>
          <a:p>
            <a:pPr lvl="1"/>
            <a:r>
              <a:rPr lang="en-US" dirty="0"/>
              <a:t>Habakkuk 3: 12-13</a:t>
            </a:r>
          </a:p>
          <a:p>
            <a:pPr lvl="2"/>
            <a:r>
              <a:rPr lang="en-US" dirty="0"/>
              <a:t>You have appointed them to judge??</a:t>
            </a:r>
          </a:p>
          <a:p>
            <a:pPr lvl="2"/>
            <a:r>
              <a:rPr lang="en-US" dirty="0"/>
              <a:t>You O Rock established them to correct??</a:t>
            </a:r>
          </a:p>
          <a:p>
            <a:pPr lvl="2"/>
            <a:r>
              <a:rPr lang="en-US" dirty="0"/>
              <a:t>Why do You approve those who act treacherously??</a:t>
            </a:r>
          </a:p>
          <a:p>
            <a:pPr lvl="2"/>
            <a:r>
              <a:rPr lang="en-US" dirty="0"/>
              <a:t>Why are You silent??</a:t>
            </a:r>
          </a:p>
          <a:p>
            <a:r>
              <a:rPr lang="en-US" dirty="0"/>
              <a:t>Habakkuk 2: 2</a:t>
            </a:r>
          </a:p>
          <a:p>
            <a:pPr lvl="1"/>
            <a:r>
              <a:rPr lang="en-US" dirty="0"/>
              <a:t>The Lord answered me…</a:t>
            </a:r>
          </a:p>
          <a:p>
            <a:pPr lvl="2"/>
            <a:r>
              <a:rPr lang="en-US" dirty="0"/>
              <a:t>The vision (Vs 3) is for an appointed time</a:t>
            </a:r>
          </a:p>
          <a:p>
            <a:pPr lvl="2"/>
            <a:r>
              <a:rPr lang="en-US" dirty="0"/>
              <a:t>It will not fail…</a:t>
            </a:r>
          </a:p>
        </p:txBody>
      </p:sp>
    </p:spTree>
    <p:extLst>
      <p:ext uri="{BB962C8B-B14F-4D97-AF65-F5344CB8AC3E}">
        <p14:creationId xmlns:p14="http://schemas.microsoft.com/office/powerpoint/2010/main" val="41984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68D0B-FBDC-2FA2-71EC-0C6987BE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8D3-6853-2D5D-CFE7-D6D8D5C8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is Habakkuk to do?</a:t>
            </a:r>
          </a:p>
          <a:p>
            <a:pPr lvl="1"/>
            <a:r>
              <a:rPr lang="en-US" dirty="0"/>
              <a:t>Chapter 3: 1-19</a:t>
            </a:r>
          </a:p>
          <a:p>
            <a:pPr lvl="1"/>
            <a:r>
              <a:rPr lang="en-US" dirty="0"/>
              <a:t>He turns his eyes to God and prays</a:t>
            </a:r>
          </a:p>
          <a:p>
            <a:r>
              <a:rPr lang="en-US" dirty="0"/>
              <a:t>Habakkuk 3: 2</a:t>
            </a:r>
          </a:p>
          <a:p>
            <a:pPr lvl="1"/>
            <a:r>
              <a:rPr lang="en-US" dirty="0"/>
              <a:t>I have heard what you say</a:t>
            </a:r>
          </a:p>
          <a:p>
            <a:pPr lvl="1"/>
            <a:r>
              <a:rPr lang="en-US" dirty="0"/>
              <a:t>I was afraid (KJV)</a:t>
            </a:r>
          </a:p>
          <a:p>
            <a:r>
              <a:rPr lang="en-US" dirty="0"/>
              <a:t>I have only one major request (Habakkuk 3: 3)</a:t>
            </a:r>
          </a:p>
          <a:p>
            <a:r>
              <a:rPr lang="en-US" dirty="0"/>
              <a:t>In wrath remember mercy</a:t>
            </a:r>
          </a:p>
        </p:txBody>
      </p:sp>
    </p:spTree>
    <p:extLst>
      <p:ext uri="{BB962C8B-B14F-4D97-AF65-F5344CB8AC3E}">
        <p14:creationId xmlns:p14="http://schemas.microsoft.com/office/powerpoint/2010/main" val="212375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3229-864B-BDA1-70DC-9E0AB17B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Thanksgiving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6281B-A867-C794-46D7-DCDA65BD3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Isn’t interesting he does not ask for</a:t>
            </a:r>
          </a:p>
          <a:p>
            <a:pPr lvl="1"/>
            <a:r>
              <a:rPr lang="en-US" dirty="0"/>
              <a:t>Reprieve or deliverance</a:t>
            </a:r>
          </a:p>
          <a:p>
            <a:pPr lvl="1"/>
            <a:r>
              <a:rPr lang="en-US" dirty="0"/>
              <a:t>He is not asking to be spared</a:t>
            </a:r>
          </a:p>
          <a:p>
            <a:pPr lvl="1"/>
            <a:r>
              <a:rPr lang="en-US" dirty="0"/>
              <a:t>He is not asking to be kept safe</a:t>
            </a:r>
          </a:p>
          <a:p>
            <a:pPr lvl="1"/>
            <a:r>
              <a:rPr lang="en-US" dirty="0"/>
              <a:t>He does not ask God to stop and change His plan</a:t>
            </a:r>
          </a:p>
          <a:p>
            <a:r>
              <a:rPr lang="en-US" dirty="0"/>
              <a:t>Habakkuk goes from fear to remembrance</a:t>
            </a:r>
          </a:p>
          <a:p>
            <a:pPr lvl="1"/>
            <a:r>
              <a:rPr lang="en-US" dirty="0"/>
              <a:t>Note as he goes down a list of what God has done in the past</a:t>
            </a:r>
          </a:p>
        </p:txBody>
      </p:sp>
    </p:spTree>
    <p:extLst>
      <p:ext uri="{BB962C8B-B14F-4D97-AF65-F5344CB8AC3E}">
        <p14:creationId xmlns:p14="http://schemas.microsoft.com/office/powerpoint/2010/main" val="159103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668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  <vt:lpstr>Thanksgiving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2022-06-22T12:11:31Z</dcterms:created>
  <dcterms:modified xsi:type="dcterms:W3CDTF">2022-11-29T00:56:32Z</dcterms:modified>
</cp:coreProperties>
</file>