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 Trepczyk" userId="da6b4c773700c1fb" providerId="LiveId" clId="{C84E3FE9-1A12-47AE-AA6B-55B8B3586DB4}"/>
    <pc:docChg chg="undo custSel delSld modSld">
      <pc:chgData name="Al Trepczyk" userId="da6b4c773700c1fb" providerId="LiveId" clId="{C84E3FE9-1A12-47AE-AA6B-55B8B3586DB4}" dt="2023-12-06T17:54:53.586" v="211" actId="20577"/>
      <pc:docMkLst>
        <pc:docMk/>
      </pc:docMkLst>
      <pc:sldChg chg="modSp mod">
        <pc:chgData name="Al Trepczyk" userId="da6b4c773700c1fb" providerId="LiveId" clId="{C84E3FE9-1A12-47AE-AA6B-55B8B3586DB4}" dt="2023-12-06T17:36:07.426" v="15" actId="20577"/>
        <pc:sldMkLst>
          <pc:docMk/>
          <pc:sldMk cId="401019681" sldId="256"/>
        </pc:sldMkLst>
        <pc:spChg chg="mod">
          <ac:chgData name="Al Trepczyk" userId="da6b4c773700c1fb" providerId="LiveId" clId="{C84E3FE9-1A12-47AE-AA6B-55B8B3586DB4}" dt="2023-12-06T17:36:07.426" v="15" actId="20577"/>
          <ac:spMkLst>
            <pc:docMk/>
            <pc:sldMk cId="401019681" sldId="256"/>
            <ac:spMk id="2" creationId="{CC4450D5-2628-4030-F5FF-B58BAD589691}"/>
          </ac:spMkLst>
        </pc:spChg>
        <pc:spChg chg="mod">
          <ac:chgData name="Al Trepczyk" userId="da6b4c773700c1fb" providerId="LiveId" clId="{C84E3FE9-1A12-47AE-AA6B-55B8B3586DB4}" dt="2023-12-06T17:33:55.752" v="7" actId="20577"/>
          <ac:spMkLst>
            <pc:docMk/>
            <pc:sldMk cId="401019681" sldId="256"/>
            <ac:spMk id="3" creationId="{A4385746-1DE3-BCC7-63F8-6AAC31707BDC}"/>
          </ac:spMkLst>
        </pc:spChg>
      </pc:sldChg>
      <pc:sldChg chg="modSp mod">
        <pc:chgData name="Al Trepczyk" userId="da6b4c773700c1fb" providerId="LiveId" clId="{C84E3FE9-1A12-47AE-AA6B-55B8B3586DB4}" dt="2023-12-06T17:41:22.010" v="110" actId="20577"/>
        <pc:sldMkLst>
          <pc:docMk/>
          <pc:sldMk cId="1389575308" sldId="257"/>
        </pc:sldMkLst>
        <pc:spChg chg="mod">
          <ac:chgData name="Al Trepczyk" userId="da6b4c773700c1fb" providerId="LiveId" clId="{C84E3FE9-1A12-47AE-AA6B-55B8B3586DB4}" dt="2023-12-06T17:41:22.010" v="110" actId="20577"/>
          <ac:spMkLst>
            <pc:docMk/>
            <pc:sldMk cId="1389575308" sldId="257"/>
            <ac:spMk id="3" creationId="{7A5DA368-698F-D8C3-CC74-0E88C7A4E9C0}"/>
          </ac:spMkLst>
        </pc:spChg>
      </pc:sldChg>
      <pc:sldChg chg="modSp mod">
        <pc:chgData name="Al Trepczyk" userId="da6b4c773700c1fb" providerId="LiveId" clId="{C84E3FE9-1A12-47AE-AA6B-55B8B3586DB4}" dt="2023-12-06T17:41:58.235" v="114" actId="20577"/>
        <pc:sldMkLst>
          <pc:docMk/>
          <pc:sldMk cId="1046616508" sldId="258"/>
        </pc:sldMkLst>
        <pc:spChg chg="mod">
          <ac:chgData name="Al Trepczyk" userId="da6b4c773700c1fb" providerId="LiveId" clId="{C84E3FE9-1A12-47AE-AA6B-55B8B3586DB4}" dt="2023-12-06T17:41:58.235" v="114" actId="20577"/>
          <ac:spMkLst>
            <pc:docMk/>
            <pc:sldMk cId="1046616508" sldId="258"/>
            <ac:spMk id="3" creationId="{AED55A43-C261-BC3F-FFC0-74320C45D67E}"/>
          </ac:spMkLst>
        </pc:spChg>
      </pc:sldChg>
      <pc:sldChg chg="modSp mod">
        <pc:chgData name="Al Trepczyk" userId="da6b4c773700c1fb" providerId="LiveId" clId="{C84E3FE9-1A12-47AE-AA6B-55B8B3586DB4}" dt="2023-12-06T17:42:26.367" v="120" actId="20577"/>
        <pc:sldMkLst>
          <pc:docMk/>
          <pc:sldMk cId="2596445500" sldId="259"/>
        </pc:sldMkLst>
        <pc:spChg chg="mod">
          <ac:chgData name="Al Trepczyk" userId="da6b4c773700c1fb" providerId="LiveId" clId="{C84E3FE9-1A12-47AE-AA6B-55B8B3586DB4}" dt="2023-12-06T17:42:26.367" v="120" actId="20577"/>
          <ac:spMkLst>
            <pc:docMk/>
            <pc:sldMk cId="2596445500" sldId="259"/>
            <ac:spMk id="3" creationId="{333A1D49-B97B-0488-1B34-3BB9B711399C}"/>
          </ac:spMkLst>
        </pc:spChg>
      </pc:sldChg>
      <pc:sldChg chg="modSp mod">
        <pc:chgData name="Al Trepczyk" userId="da6b4c773700c1fb" providerId="LiveId" clId="{C84E3FE9-1A12-47AE-AA6B-55B8B3586DB4}" dt="2023-12-06T17:43:12.746" v="133" actId="20577"/>
        <pc:sldMkLst>
          <pc:docMk/>
          <pc:sldMk cId="383222269" sldId="260"/>
        </pc:sldMkLst>
        <pc:spChg chg="mod">
          <ac:chgData name="Al Trepczyk" userId="da6b4c773700c1fb" providerId="LiveId" clId="{C84E3FE9-1A12-47AE-AA6B-55B8B3586DB4}" dt="2023-12-06T17:43:12.746" v="133" actId="20577"/>
          <ac:spMkLst>
            <pc:docMk/>
            <pc:sldMk cId="383222269" sldId="260"/>
            <ac:spMk id="3" creationId="{5A1CE486-92BD-BA46-67C0-1A3A5C879214}"/>
          </ac:spMkLst>
        </pc:spChg>
      </pc:sldChg>
      <pc:sldChg chg="modSp mod">
        <pc:chgData name="Al Trepczyk" userId="da6b4c773700c1fb" providerId="LiveId" clId="{C84E3FE9-1A12-47AE-AA6B-55B8B3586DB4}" dt="2023-12-06T17:48:30.249" v="146"/>
        <pc:sldMkLst>
          <pc:docMk/>
          <pc:sldMk cId="2474349532" sldId="261"/>
        </pc:sldMkLst>
        <pc:spChg chg="mod">
          <ac:chgData name="Al Trepczyk" userId="da6b4c773700c1fb" providerId="LiveId" clId="{C84E3FE9-1A12-47AE-AA6B-55B8B3586DB4}" dt="2023-12-06T17:48:30.249" v="146"/>
          <ac:spMkLst>
            <pc:docMk/>
            <pc:sldMk cId="2474349532" sldId="261"/>
            <ac:spMk id="3" creationId="{BAEBF4BC-A86B-782C-9ACD-1B65C4E29103}"/>
          </ac:spMkLst>
        </pc:spChg>
      </pc:sldChg>
      <pc:sldChg chg="modSp mod">
        <pc:chgData name="Al Trepczyk" userId="da6b4c773700c1fb" providerId="LiveId" clId="{C84E3FE9-1A12-47AE-AA6B-55B8B3586DB4}" dt="2023-12-06T17:38:29.621" v="39" actId="20577"/>
        <pc:sldMkLst>
          <pc:docMk/>
          <pc:sldMk cId="3974755071" sldId="262"/>
        </pc:sldMkLst>
        <pc:spChg chg="mod">
          <ac:chgData name="Al Trepczyk" userId="da6b4c773700c1fb" providerId="LiveId" clId="{C84E3FE9-1A12-47AE-AA6B-55B8B3586DB4}" dt="2023-12-06T17:38:29.621" v="39" actId="20577"/>
          <ac:spMkLst>
            <pc:docMk/>
            <pc:sldMk cId="3974755071" sldId="262"/>
            <ac:spMk id="3" creationId="{24C659C6-E867-283E-C58B-EE31B4176791}"/>
          </ac:spMkLst>
        </pc:spChg>
      </pc:sldChg>
      <pc:sldChg chg="modSp mod">
        <pc:chgData name="Al Trepczyk" userId="da6b4c773700c1fb" providerId="LiveId" clId="{C84E3FE9-1A12-47AE-AA6B-55B8B3586DB4}" dt="2023-12-06T17:49:30.017" v="161" actId="14100"/>
        <pc:sldMkLst>
          <pc:docMk/>
          <pc:sldMk cId="3867997912" sldId="263"/>
        </pc:sldMkLst>
        <pc:spChg chg="mod">
          <ac:chgData name="Al Trepczyk" userId="da6b4c773700c1fb" providerId="LiveId" clId="{C84E3FE9-1A12-47AE-AA6B-55B8B3586DB4}" dt="2023-12-06T17:49:30.017" v="161" actId="14100"/>
          <ac:spMkLst>
            <pc:docMk/>
            <pc:sldMk cId="3867997912" sldId="263"/>
            <ac:spMk id="3" creationId="{0E6E5A25-D198-34F0-B8A1-11F220AF16B3}"/>
          </ac:spMkLst>
        </pc:spChg>
      </pc:sldChg>
      <pc:sldChg chg="modSp mod">
        <pc:chgData name="Al Trepczyk" userId="da6b4c773700c1fb" providerId="LiveId" clId="{C84E3FE9-1A12-47AE-AA6B-55B8B3586DB4}" dt="2023-12-06T17:50:52.790" v="182" actId="20577"/>
        <pc:sldMkLst>
          <pc:docMk/>
          <pc:sldMk cId="794606415" sldId="264"/>
        </pc:sldMkLst>
        <pc:spChg chg="mod">
          <ac:chgData name="Al Trepczyk" userId="da6b4c773700c1fb" providerId="LiveId" clId="{C84E3FE9-1A12-47AE-AA6B-55B8B3586DB4}" dt="2023-12-06T17:50:52.790" v="182" actId="20577"/>
          <ac:spMkLst>
            <pc:docMk/>
            <pc:sldMk cId="794606415" sldId="264"/>
            <ac:spMk id="3" creationId="{E7C9E48F-89E8-3F38-A607-03EAB28F0FDC}"/>
          </ac:spMkLst>
        </pc:spChg>
      </pc:sldChg>
      <pc:sldChg chg="modSp mod">
        <pc:chgData name="Al Trepczyk" userId="da6b4c773700c1fb" providerId="LiveId" clId="{C84E3FE9-1A12-47AE-AA6B-55B8B3586DB4}" dt="2023-12-06T17:54:43.267" v="203" actId="20577"/>
        <pc:sldMkLst>
          <pc:docMk/>
          <pc:sldMk cId="4180350103" sldId="265"/>
        </pc:sldMkLst>
        <pc:spChg chg="mod">
          <ac:chgData name="Al Trepczyk" userId="da6b4c773700c1fb" providerId="LiveId" clId="{C84E3FE9-1A12-47AE-AA6B-55B8B3586DB4}" dt="2023-12-06T17:54:43.267" v="203" actId="20577"/>
          <ac:spMkLst>
            <pc:docMk/>
            <pc:sldMk cId="4180350103" sldId="265"/>
            <ac:spMk id="3" creationId="{9D363E02-DD6C-D84D-E3F4-2F56019C923B}"/>
          </ac:spMkLst>
        </pc:spChg>
      </pc:sldChg>
      <pc:sldChg chg="modSp mod">
        <pc:chgData name="Al Trepczyk" userId="da6b4c773700c1fb" providerId="LiveId" clId="{C84E3FE9-1A12-47AE-AA6B-55B8B3586DB4}" dt="2023-12-06T17:54:53.586" v="211" actId="20577"/>
        <pc:sldMkLst>
          <pc:docMk/>
          <pc:sldMk cId="4244738087" sldId="266"/>
        </pc:sldMkLst>
        <pc:spChg chg="mod">
          <ac:chgData name="Al Trepczyk" userId="da6b4c773700c1fb" providerId="LiveId" clId="{C84E3FE9-1A12-47AE-AA6B-55B8B3586DB4}" dt="2023-12-06T17:54:53.586" v="211" actId="20577"/>
          <ac:spMkLst>
            <pc:docMk/>
            <pc:sldMk cId="4244738087" sldId="266"/>
            <ac:spMk id="3" creationId="{E3C518D2-4803-B648-176A-765ABDB9A46F}"/>
          </ac:spMkLst>
        </pc:spChg>
      </pc:sldChg>
      <pc:sldChg chg="del">
        <pc:chgData name="Al Trepczyk" userId="da6b4c773700c1fb" providerId="LiveId" clId="{C84E3FE9-1A12-47AE-AA6B-55B8B3586DB4}" dt="2023-12-06T17:40:15.744" v="55" actId="47"/>
        <pc:sldMkLst>
          <pc:docMk/>
          <pc:sldMk cId="2883486339" sldId="267"/>
        </pc:sldMkLst>
      </pc:sldChg>
      <pc:sldChg chg="del">
        <pc:chgData name="Al Trepczyk" userId="da6b4c773700c1fb" providerId="LiveId" clId="{C84E3FE9-1A12-47AE-AA6B-55B8B3586DB4}" dt="2023-12-06T17:40:15.744" v="55" actId="47"/>
        <pc:sldMkLst>
          <pc:docMk/>
          <pc:sldMk cId="3789666094" sldId="268"/>
        </pc:sldMkLst>
      </pc:sldChg>
      <pc:sldChg chg="del">
        <pc:chgData name="Al Trepczyk" userId="da6b4c773700c1fb" providerId="LiveId" clId="{C84E3FE9-1A12-47AE-AA6B-55B8B3586DB4}" dt="2023-12-06T17:40:15.744" v="55" actId="47"/>
        <pc:sldMkLst>
          <pc:docMk/>
          <pc:sldMk cId="2192649909" sldId="269"/>
        </pc:sldMkLst>
      </pc:sldChg>
      <pc:sldChg chg="del">
        <pc:chgData name="Al Trepczyk" userId="da6b4c773700c1fb" providerId="LiveId" clId="{C84E3FE9-1A12-47AE-AA6B-55B8B3586DB4}" dt="2023-12-06T17:40:15.744" v="55" actId="47"/>
        <pc:sldMkLst>
          <pc:docMk/>
          <pc:sldMk cId="2882442361" sldId="270"/>
        </pc:sldMkLst>
      </pc:sldChg>
      <pc:sldChg chg="del">
        <pc:chgData name="Al Trepczyk" userId="da6b4c773700c1fb" providerId="LiveId" clId="{C84E3FE9-1A12-47AE-AA6B-55B8B3586DB4}" dt="2023-12-06T17:40:15.744" v="55" actId="47"/>
        <pc:sldMkLst>
          <pc:docMk/>
          <pc:sldMk cId="3509285440" sldId="271"/>
        </pc:sldMkLst>
      </pc:sldChg>
      <pc:sldChg chg="del">
        <pc:chgData name="Al Trepczyk" userId="da6b4c773700c1fb" providerId="LiveId" clId="{C84E3FE9-1A12-47AE-AA6B-55B8B3586DB4}" dt="2023-12-06T17:40:15.744" v="55" actId="47"/>
        <pc:sldMkLst>
          <pc:docMk/>
          <pc:sldMk cId="700663515" sldId="272"/>
        </pc:sldMkLst>
      </pc:sldChg>
      <pc:sldChg chg="del">
        <pc:chgData name="Al Trepczyk" userId="da6b4c773700c1fb" providerId="LiveId" clId="{C84E3FE9-1A12-47AE-AA6B-55B8B3586DB4}" dt="2023-12-06T17:40:15.744" v="55" actId="47"/>
        <pc:sldMkLst>
          <pc:docMk/>
          <pc:sldMk cId="2020590261" sldId="273"/>
        </pc:sldMkLst>
      </pc:sldChg>
      <pc:sldChg chg="del">
        <pc:chgData name="Al Trepczyk" userId="da6b4c773700c1fb" providerId="LiveId" clId="{C84E3FE9-1A12-47AE-AA6B-55B8B3586DB4}" dt="2023-12-06T17:40:15.744" v="55" actId="47"/>
        <pc:sldMkLst>
          <pc:docMk/>
          <pc:sldMk cId="1964308541" sldId="274"/>
        </pc:sldMkLst>
      </pc:sldChg>
      <pc:sldChg chg="del">
        <pc:chgData name="Al Trepczyk" userId="da6b4c773700c1fb" providerId="LiveId" clId="{C84E3FE9-1A12-47AE-AA6B-55B8B3586DB4}" dt="2023-12-06T17:40:15.744" v="55" actId="47"/>
        <pc:sldMkLst>
          <pc:docMk/>
          <pc:sldMk cId="3734205172" sldId="275"/>
        </pc:sldMkLst>
      </pc:sldChg>
      <pc:sldChg chg="del">
        <pc:chgData name="Al Trepczyk" userId="da6b4c773700c1fb" providerId="LiveId" clId="{C84E3FE9-1A12-47AE-AA6B-55B8B3586DB4}" dt="2023-12-06T17:40:15.744" v="55" actId="47"/>
        <pc:sldMkLst>
          <pc:docMk/>
          <pc:sldMk cId="278533997" sldId="276"/>
        </pc:sldMkLst>
      </pc:sldChg>
      <pc:sldChg chg="del">
        <pc:chgData name="Al Trepczyk" userId="da6b4c773700c1fb" providerId="LiveId" clId="{C84E3FE9-1A12-47AE-AA6B-55B8B3586DB4}" dt="2023-12-06T17:40:15.744" v="55" actId="47"/>
        <pc:sldMkLst>
          <pc:docMk/>
          <pc:sldMk cId="2530686097" sldId="277"/>
        </pc:sldMkLst>
      </pc:sldChg>
      <pc:sldChg chg="del">
        <pc:chgData name="Al Trepczyk" userId="da6b4c773700c1fb" providerId="LiveId" clId="{C84E3FE9-1A12-47AE-AA6B-55B8B3586DB4}" dt="2023-12-06T17:40:15.744" v="55" actId="47"/>
        <pc:sldMkLst>
          <pc:docMk/>
          <pc:sldMk cId="3446484765" sldId="278"/>
        </pc:sldMkLst>
      </pc:sldChg>
      <pc:sldChg chg="del">
        <pc:chgData name="Al Trepczyk" userId="da6b4c773700c1fb" providerId="LiveId" clId="{C84E3FE9-1A12-47AE-AA6B-55B8B3586DB4}" dt="2023-12-06T17:40:15.744" v="55" actId="47"/>
        <pc:sldMkLst>
          <pc:docMk/>
          <pc:sldMk cId="3887365750" sldId="279"/>
        </pc:sldMkLst>
      </pc:sldChg>
      <pc:sldChg chg="del">
        <pc:chgData name="Al Trepczyk" userId="da6b4c773700c1fb" providerId="LiveId" clId="{C84E3FE9-1A12-47AE-AA6B-55B8B3586DB4}" dt="2023-12-06T17:40:15.744" v="55" actId="47"/>
        <pc:sldMkLst>
          <pc:docMk/>
          <pc:sldMk cId="2936233546" sldId="28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Thanks Be To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 Corinthians 15: 57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9232D-5F4D-820B-1C56-A3EB171AB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Thanks be to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63E02-DD6C-D84D-E3F4-2F56019C9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II Corinthians 9: 15</a:t>
            </a:r>
          </a:p>
          <a:p>
            <a:pPr lvl="1"/>
            <a:r>
              <a:rPr lang="en-US" dirty="0"/>
              <a:t>The issue of giving</a:t>
            </a:r>
          </a:p>
          <a:p>
            <a:pPr lvl="2"/>
            <a:r>
              <a:rPr lang="en-US" dirty="0"/>
              <a:t>II Corinthians 9: 6-7</a:t>
            </a:r>
          </a:p>
          <a:p>
            <a:pPr lvl="3"/>
            <a:r>
              <a:rPr lang="en-US" dirty="0"/>
              <a:t>Not under compulsion</a:t>
            </a:r>
          </a:p>
          <a:p>
            <a:pPr lvl="3"/>
            <a:r>
              <a:rPr lang="en-US" dirty="0"/>
              <a:t>Not under false promises</a:t>
            </a:r>
          </a:p>
          <a:p>
            <a:pPr lvl="2"/>
            <a:r>
              <a:rPr lang="en-US" dirty="0"/>
              <a:t>But under assurance of faith (II Corinthians 9: 10-11)</a:t>
            </a:r>
          </a:p>
          <a:p>
            <a:r>
              <a:rPr lang="en-US" dirty="0"/>
              <a:t>I Corinthians 15: 57</a:t>
            </a:r>
          </a:p>
          <a:p>
            <a:pPr lvl="1"/>
            <a:r>
              <a:rPr lang="en-US" dirty="0"/>
              <a:t>The final victory is the one over death</a:t>
            </a:r>
          </a:p>
          <a:p>
            <a:pPr lvl="2"/>
            <a:r>
              <a:rPr lang="en-US" dirty="0"/>
              <a:t>I Corinthians 15: 50-56</a:t>
            </a:r>
          </a:p>
          <a:p>
            <a:pPr lvl="1"/>
            <a:r>
              <a:rPr lang="en-US" dirty="0"/>
              <a:t>This future event is so certain, Paul addresses it in present tense terms</a:t>
            </a:r>
          </a:p>
          <a:p>
            <a:pPr lvl="2"/>
            <a:r>
              <a:rPr lang="en-US" dirty="0"/>
              <a:t>I Corinthians 15: 51… we will…</a:t>
            </a:r>
          </a:p>
        </p:txBody>
      </p:sp>
    </p:spTree>
    <p:extLst>
      <p:ext uri="{BB962C8B-B14F-4D97-AF65-F5344CB8AC3E}">
        <p14:creationId xmlns:p14="http://schemas.microsoft.com/office/powerpoint/2010/main" val="4180350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9F15B-2539-C34C-EA6B-9B8A28FA2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Thanks be to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518D2-4803-B648-176A-765ABDB9A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Corinthians 11: 24…</a:t>
            </a:r>
          </a:p>
          <a:p>
            <a:pPr lvl="1"/>
            <a:r>
              <a:rPr lang="en-US" dirty="0"/>
              <a:t>“Do this in remembrance of Me”</a:t>
            </a:r>
          </a:p>
          <a:p>
            <a:pPr lvl="2"/>
            <a:r>
              <a:rPr lang="en-US" dirty="0"/>
              <a:t>Remember…</a:t>
            </a:r>
          </a:p>
          <a:p>
            <a:pPr lvl="3"/>
            <a:r>
              <a:rPr lang="en-US" dirty="0"/>
              <a:t>He always leads us in victory</a:t>
            </a:r>
          </a:p>
          <a:p>
            <a:pPr lvl="3"/>
            <a:r>
              <a:rPr lang="en-US" dirty="0"/>
              <a:t>He has defeated all the foes</a:t>
            </a:r>
          </a:p>
          <a:p>
            <a:pPr lvl="3"/>
            <a:r>
              <a:rPr lang="en-US" dirty="0"/>
              <a:t>The final foe is death</a:t>
            </a:r>
          </a:p>
          <a:p>
            <a:pPr lvl="3"/>
            <a:r>
              <a:rPr lang="en-US" dirty="0"/>
              <a:t>Our new life begins in death</a:t>
            </a:r>
          </a:p>
        </p:txBody>
      </p:sp>
    </p:spTree>
    <p:extLst>
      <p:ext uri="{BB962C8B-B14F-4D97-AF65-F5344CB8AC3E}">
        <p14:creationId xmlns:p14="http://schemas.microsoft.com/office/powerpoint/2010/main" val="4244738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469" y="241300"/>
            <a:ext cx="11131062" cy="1006475"/>
          </a:xfrm>
        </p:spPr>
        <p:txBody>
          <a:bodyPr/>
          <a:lstStyle/>
          <a:p>
            <a:r>
              <a:rPr lang="en-US" b="1" dirty="0"/>
              <a:t>Thanks be to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469" y="1477108"/>
            <a:ext cx="11131062" cy="538089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There are five times in the N.T. this phrase is used</a:t>
            </a:r>
          </a:p>
          <a:p>
            <a:pPr lvl="1"/>
            <a:r>
              <a:rPr lang="en-US" dirty="0"/>
              <a:t>I Corinthians 15: 57</a:t>
            </a:r>
          </a:p>
          <a:p>
            <a:pPr lvl="1"/>
            <a:r>
              <a:rPr lang="en-US" dirty="0"/>
              <a:t>Romans 7: 25</a:t>
            </a:r>
          </a:p>
          <a:p>
            <a:pPr lvl="1"/>
            <a:r>
              <a:rPr lang="en-US" dirty="0"/>
              <a:t>II Corinthians 2: 14</a:t>
            </a:r>
          </a:p>
          <a:p>
            <a:pPr lvl="1"/>
            <a:r>
              <a:rPr lang="en-US" dirty="0"/>
              <a:t>II Corinthians 8: 16</a:t>
            </a:r>
          </a:p>
          <a:p>
            <a:pPr lvl="1"/>
            <a:r>
              <a:rPr lang="en-US" dirty="0"/>
              <a:t>II Corinthians 9: 15</a:t>
            </a:r>
          </a:p>
          <a:p>
            <a:r>
              <a:rPr lang="en-US" dirty="0"/>
              <a:t>Thanksgiving…</a:t>
            </a:r>
          </a:p>
          <a:p>
            <a:pPr lvl="1"/>
            <a:r>
              <a:rPr lang="en-US" dirty="0"/>
              <a:t>Is not only about material blessings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7DB0D-65D0-EB10-3153-23B8BBB44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Thanks be to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55A43-C261-BC3F-FFC0-74320C45D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Romans 7: 25…</a:t>
            </a:r>
          </a:p>
          <a:p>
            <a:pPr lvl="1"/>
            <a:r>
              <a:rPr lang="en-US" dirty="0"/>
              <a:t>Why “thanks be to God’?</a:t>
            </a:r>
          </a:p>
          <a:p>
            <a:pPr lvl="1"/>
            <a:r>
              <a:rPr lang="en-US" dirty="0"/>
              <a:t>I Corinthians 15: 14…</a:t>
            </a:r>
          </a:p>
          <a:p>
            <a:pPr lvl="2"/>
            <a:r>
              <a:rPr lang="en-US" dirty="0"/>
              <a:t>The law is spiritual?</a:t>
            </a:r>
          </a:p>
          <a:p>
            <a:pPr lvl="3"/>
            <a:r>
              <a:rPr lang="en-US" dirty="0"/>
              <a:t>The law was divinely given and inspired</a:t>
            </a:r>
          </a:p>
          <a:p>
            <a:pPr lvl="3"/>
            <a:r>
              <a:rPr lang="en-US" dirty="0"/>
              <a:t>The law extends beyond the physical to the spirit of man</a:t>
            </a:r>
          </a:p>
          <a:p>
            <a:pPr lvl="3"/>
            <a:r>
              <a:rPr lang="en-US" dirty="0"/>
              <a:t>It can and does convict every person of sin</a:t>
            </a:r>
          </a:p>
          <a:p>
            <a:pPr lvl="4"/>
            <a:r>
              <a:rPr lang="en-US" dirty="0"/>
              <a:t>Through guilt, depravity and weakness</a:t>
            </a:r>
          </a:p>
          <a:p>
            <a:pPr lvl="4"/>
            <a:r>
              <a:rPr lang="en-US" dirty="0"/>
              <a:t>But it cannot offer freedom</a:t>
            </a:r>
          </a:p>
          <a:p>
            <a:pPr lvl="5"/>
            <a:r>
              <a:rPr lang="en-US" sz="3600" dirty="0"/>
              <a:t>I Kings 21: 20, 25…. ”into bondage to sin”</a:t>
            </a:r>
          </a:p>
        </p:txBody>
      </p:sp>
    </p:spTree>
    <p:extLst>
      <p:ext uri="{BB962C8B-B14F-4D97-AF65-F5344CB8AC3E}">
        <p14:creationId xmlns:p14="http://schemas.microsoft.com/office/powerpoint/2010/main" val="1046616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9CABF-719A-051C-2560-9C0990CCC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Thanks be to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A1D49-B97B-0488-1B34-3BB9B7113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Here is the result of that bondage</a:t>
            </a:r>
          </a:p>
          <a:p>
            <a:pPr lvl="1"/>
            <a:r>
              <a:rPr lang="en-US" dirty="0"/>
              <a:t>I Corinthians 15: 15-21</a:t>
            </a:r>
          </a:p>
          <a:p>
            <a:pPr lvl="2"/>
            <a:r>
              <a:rPr lang="en-US" dirty="0"/>
              <a:t>The things I do not want to do…</a:t>
            </a:r>
          </a:p>
          <a:p>
            <a:pPr lvl="2"/>
            <a:r>
              <a:rPr lang="en-US" dirty="0"/>
              <a:t>I keep on doing them</a:t>
            </a:r>
          </a:p>
          <a:p>
            <a:pPr lvl="2"/>
            <a:r>
              <a:rPr lang="en-US" dirty="0"/>
              <a:t>Because I cannot control my flesh through the knowledge of right and wrong</a:t>
            </a:r>
          </a:p>
          <a:p>
            <a:pPr lvl="1"/>
            <a:r>
              <a:rPr lang="en-US" dirty="0"/>
              <a:t>I Corinthians 15: 22… I totally agree that the law is good</a:t>
            </a:r>
          </a:p>
          <a:p>
            <a:pPr lvl="2"/>
            <a:r>
              <a:rPr lang="en-US" dirty="0"/>
              <a:t>It is just, it is unbiased, it is equal in its application</a:t>
            </a:r>
          </a:p>
          <a:p>
            <a:pPr lvl="3"/>
            <a:r>
              <a:rPr lang="en-US" dirty="0"/>
              <a:t>Regarding age, gender, education and heritage</a:t>
            </a:r>
          </a:p>
        </p:txBody>
      </p:sp>
    </p:spTree>
    <p:extLst>
      <p:ext uri="{BB962C8B-B14F-4D97-AF65-F5344CB8AC3E}">
        <p14:creationId xmlns:p14="http://schemas.microsoft.com/office/powerpoint/2010/main" val="2596445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0336E-6788-0034-DBE7-C5316DB3B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Thanks be to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CE486-92BD-BA46-67C0-1A3A5C879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Corinthians 15: 24…</a:t>
            </a:r>
          </a:p>
          <a:p>
            <a:pPr lvl="1"/>
            <a:r>
              <a:rPr lang="en-US" dirty="0"/>
              <a:t>Not “what will set me free?”</a:t>
            </a:r>
          </a:p>
          <a:p>
            <a:pPr lvl="1"/>
            <a:r>
              <a:rPr lang="en-US" dirty="0"/>
              <a:t>Rather… ”who will set me free?”</a:t>
            </a:r>
          </a:p>
          <a:p>
            <a:pPr lvl="2"/>
            <a:r>
              <a:rPr lang="en-US" dirty="0"/>
              <a:t>Titus 2: 11-14</a:t>
            </a:r>
          </a:p>
          <a:p>
            <a:pPr lvl="2"/>
            <a:r>
              <a:rPr lang="en-US" dirty="0"/>
              <a:t>From this body of death…</a:t>
            </a:r>
          </a:p>
          <a:p>
            <a:pPr lvl="3"/>
            <a:r>
              <a:rPr lang="en-US" dirty="0"/>
              <a:t>Would you be free from the burden of sin?</a:t>
            </a:r>
          </a:p>
          <a:p>
            <a:pPr lvl="3"/>
            <a:r>
              <a:rPr lang="en-US" dirty="0"/>
              <a:t>There is power in the blood of the Lamb…</a:t>
            </a:r>
          </a:p>
          <a:p>
            <a:pPr lvl="2"/>
            <a:r>
              <a:rPr lang="en-US" dirty="0"/>
              <a:t>II Corinthians 5: 14-17…</a:t>
            </a:r>
          </a:p>
          <a:p>
            <a:pPr lvl="3"/>
            <a:r>
              <a:rPr lang="en-US" dirty="0"/>
              <a:t>“behold… new things have come”</a:t>
            </a:r>
          </a:p>
        </p:txBody>
      </p:sp>
    </p:spTree>
    <p:extLst>
      <p:ext uri="{BB962C8B-B14F-4D97-AF65-F5344CB8AC3E}">
        <p14:creationId xmlns:p14="http://schemas.microsoft.com/office/powerpoint/2010/main" val="383222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40F39-66DE-D8C0-B066-93FE15846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Thanks be to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BF4BC-A86B-782C-9ACD-1B65C4E29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Who will set me free?</a:t>
            </a:r>
          </a:p>
          <a:p>
            <a:pPr lvl="1"/>
            <a:r>
              <a:rPr lang="en-US" dirty="0"/>
              <a:t>THANKS BE TO GOD!!!!</a:t>
            </a:r>
          </a:p>
          <a:p>
            <a:r>
              <a:rPr lang="en-US" dirty="0"/>
              <a:t>II Corinthians 2: 14</a:t>
            </a:r>
          </a:p>
          <a:p>
            <a:pPr lvl="1"/>
            <a:r>
              <a:rPr lang="en-US" dirty="0"/>
              <a:t>“who always leads us in victory/triumph”</a:t>
            </a:r>
          </a:p>
          <a:p>
            <a:pPr lvl="1"/>
            <a:r>
              <a:rPr lang="en-US" dirty="0"/>
              <a:t>What is the test or the battle we engaged in?</a:t>
            </a:r>
          </a:p>
          <a:p>
            <a:pPr lvl="2"/>
            <a:r>
              <a:rPr lang="en-US" dirty="0"/>
              <a:t>II Corinthians 2: 8-11</a:t>
            </a:r>
          </a:p>
          <a:p>
            <a:pPr lvl="1"/>
            <a:r>
              <a:rPr lang="en-US" dirty="0"/>
              <a:t>In II Corinthians 2: 14, Paul uses an illustration of a conquering conqueror</a:t>
            </a:r>
          </a:p>
          <a:p>
            <a:pPr lvl="2"/>
            <a:r>
              <a:rPr lang="en-US" dirty="0"/>
              <a:t>II Corinthians 2: 14-16</a:t>
            </a:r>
          </a:p>
          <a:p>
            <a:pPr lvl="3"/>
            <a:r>
              <a:rPr lang="en-US" dirty="0"/>
              <a:t>There are a number of things he mentions…</a:t>
            </a:r>
          </a:p>
        </p:txBody>
      </p:sp>
    </p:spTree>
    <p:extLst>
      <p:ext uri="{BB962C8B-B14F-4D97-AF65-F5344CB8AC3E}">
        <p14:creationId xmlns:p14="http://schemas.microsoft.com/office/powerpoint/2010/main" val="2474349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56A5D-53B3-FE7C-BE37-9E1BBB67D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Thanks be to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659C6-E867-283E-C58B-EE31B4176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First…</a:t>
            </a:r>
          </a:p>
          <a:p>
            <a:pPr lvl="1"/>
            <a:r>
              <a:rPr lang="en-US" dirty="0"/>
              <a:t>He leads us in triumph??</a:t>
            </a:r>
          </a:p>
          <a:p>
            <a:pPr lvl="2"/>
            <a:r>
              <a:rPr lang="en-US" dirty="0"/>
              <a:t>Over what?</a:t>
            </a:r>
          </a:p>
          <a:p>
            <a:pPr lvl="2"/>
            <a:r>
              <a:rPr lang="en-US" dirty="0"/>
              <a:t>Jesus, by His sacrifice on the cross</a:t>
            </a:r>
          </a:p>
          <a:p>
            <a:pPr lvl="3"/>
            <a:r>
              <a:rPr lang="en-US" dirty="0"/>
              <a:t>Conquers the will of mankind who yield to Him</a:t>
            </a:r>
          </a:p>
          <a:p>
            <a:pPr lvl="3"/>
            <a:r>
              <a:rPr lang="en-US" dirty="0"/>
              <a:t>And binds that yielded heart to Him</a:t>
            </a:r>
          </a:p>
          <a:p>
            <a:pPr lvl="4"/>
            <a:r>
              <a:rPr lang="en-US" dirty="0"/>
              <a:t>In love and admiration</a:t>
            </a:r>
          </a:p>
          <a:p>
            <a:pPr lvl="1"/>
            <a:r>
              <a:rPr lang="en-US" dirty="0"/>
              <a:t>Why is this so important?</a:t>
            </a:r>
          </a:p>
          <a:p>
            <a:pPr lvl="2"/>
            <a:r>
              <a:rPr lang="en-US" dirty="0"/>
              <a:t>Even after nearly 2,000 years since His death</a:t>
            </a:r>
          </a:p>
          <a:p>
            <a:pPr lvl="2"/>
            <a:r>
              <a:rPr lang="en-US" dirty="0"/>
              <a:t>He can call sinners to repentance</a:t>
            </a:r>
          </a:p>
          <a:p>
            <a:pPr lvl="2"/>
            <a:r>
              <a:rPr lang="en-US" dirty="0"/>
              <a:t>Resulting in changed lives</a:t>
            </a:r>
          </a:p>
        </p:txBody>
      </p:sp>
    </p:spTree>
    <p:extLst>
      <p:ext uri="{BB962C8B-B14F-4D97-AF65-F5344CB8AC3E}">
        <p14:creationId xmlns:p14="http://schemas.microsoft.com/office/powerpoint/2010/main" val="3974755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1DAE6-F945-FE06-3B92-8E772E71C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Thanks be to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E5A25-D198-34F0-B8A1-11F220AF1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066800"/>
            <a:ext cx="11131062" cy="5791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Second…</a:t>
            </a:r>
          </a:p>
          <a:p>
            <a:pPr lvl="1"/>
            <a:r>
              <a:rPr lang="en-US" dirty="0"/>
              <a:t>“and manifests THROUGH us”</a:t>
            </a:r>
          </a:p>
          <a:p>
            <a:pPr lvl="2"/>
            <a:r>
              <a:rPr lang="en-US" dirty="0"/>
              <a:t>“A sweet aroma of the knowledge of Him”</a:t>
            </a:r>
          </a:p>
          <a:p>
            <a:pPr lvl="3"/>
            <a:r>
              <a:rPr lang="en-US" dirty="0"/>
              <a:t>Through the proclaiming of His word</a:t>
            </a:r>
          </a:p>
          <a:p>
            <a:pPr lvl="3"/>
            <a:r>
              <a:rPr lang="en-US" dirty="0"/>
              <a:t>Through His character manifested in our lives</a:t>
            </a:r>
          </a:p>
          <a:p>
            <a:pPr lvl="3"/>
            <a:r>
              <a:rPr lang="en-US" dirty="0"/>
              <a:t>Through our speech (Ephesians 4: 1; 29)</a:t>
            </a:r>
          </a:p>
          <a:p>
            <a:pPr lvl="3"/>
            <a:r>
              <a:rPr lang="en-US" dirty="0"/>
              <a:t>Through the evidence of our changing lives… that He is our King</a:t>
            </a:r>
          </a:p>
          <a:p>
            <a:r>
              <a:rPr lang="en-US" dirty="0"/>
              <a:t>Third…</a:t>
            </a:r>
          </a:p>
          <a:p>
            <a:pPr lvl="1"/>
            <a:r>
              <a:rPr lang="en-US" dirty="0"/>
              <a:t>“We are the fragrance of Christ”</a:t>
            </a:r>
          </a:p>
          <a:p>
            <a:pPr lvl="2"/>
            <a:r>
              <a:rPr lang="en-US" dirty="0"/>
              <a:t>There are two choices for all people</a:t>
            </a:r>
          </a:p>
          <a:p>
            <a:pPr lvl="3"/>
            <a:r>
              <a:rPr lang="en-US" dirty="0"/>
              <a:t>Philippians 2: 9-11</a:t>
            </a:r>
          </a:p>
          <a:p>
            <a:pPr lvl="3"/>
            <a:r>
              <a:rPr lang="en-US" dirty="0"/>
              <a:t>Willingly submit or willingly resist</a:t>
            </a:r>
          </a:p>
        </p:txBody>
      </p:sp>
    </p:spTree>
    <p:extLst>
      <p:ext uri="{BB962C8B-B14F-4D97-AF65-F5344CB8AC3E}">
        <p14:creationId xmlns:p14="http://schemas.microsoft.com/office/powerpoint/2010/main" val="3867997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404F5-1B0D-045E-09F8-165A81B6B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Thanks be to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9E48F-89E8-3F38-A607-03EAB28F0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II Corinthians 8: 16</a:t>
            </a:r>
          </a:p>
          <a:p>
            <a:pPr lvl="1"/>
            <a:r>
              <a:rPr lang="en-US" dirty="0"/>
              <a:t>“The same earnestness on your behalf”</a:t>
            </a:r>
          </a:p>
          <a:p>
            <a:pPr lvl="2"/>
            <a:r>
              <a:rPr lang="en-US" dirty="0"/>
              <a:t>Luke 10: 25-29</a:t>
            </a:r>
          </a:p>
          <a:p>
            <a:pPr lvl="2"/>
            <a:r>
              <a:rPr lang="en-US" dirty="0"/>
              <a:t>Luke 10: 37… the one who showed mercy</a:t>
            </a:r>
          </a:p>
          <a:p>
            <a:pPr lvl="1"/>
            <a:r>
              <a:rPr lang="en-US" dirty="0"/>
              <a:t>Why is this important for us to know?</a:t>
            </a:r>
          </a:p>
          <a:p>
            <a:pPr lvl="2"/>
            <a:r>
              <a:rPr lang="en-US" dirty="0"/>
              <a:t>Some time, somewhere…</a:t>
            </a:r>
          </a:p>
          <a:p>
            <a:pPr lvl="2"/>
            <a:r>
              <a:rPr lang="en-US" dirty="0"/>
              <a:t>You will be the man in the ditch!!!</a:t>
            </a:r>
          </a:p>
          <a:p>
            <a:r>
              <a:rPr lang="en-US" dirty="0"/>
              <a:t>Thanks be to God for those who come to your aid!!!!</a:t>
            </a:r>
          </a:p>
        </p:txBody>
      </p:sp>
    </p:spTree>
    <p:extLst>
      <p:ext uri="{BB962C8B-B14F-4D97-AF65-F5344CB8AC3E}">
        <p14:creationId xmlns:p14="http://schemas.microsoft.com/office/powerpoint/2010/main" val="794606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1473</TotalTime>
  <Words>702</Words>
  <Application>Microsoft Office PowerPoint</Application>
  <PresentationFormat>Widescreen</PresentationFormat>
  <Paragraphs>105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Thanks Be To God</vt:lpstr>
      <vt:lpstr>Thanks be to God</vt:lpstr>
      <vt:lpstr>Thanks be to God</vt:lpstr>
      <vt:lpstr>Thanks be to God</vt:lpstr>
      <vt:lpstr>Thanks be to God</vt:lpstr>
      <vt:lpstr>Thanks be to God</vt:lpstr>
      <vt:lpstr>Thanks be to God</vt:lpstr>
      <vt:lpstr>Thanks be to God</vt:lpstr>
      <vt:lpstr>Thanks be to God</vt:lpstr>
      <vt:lpstr>Thanks be to God</vt:lpstr>
      <vt:lpstr>Thanks be to God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8</cp:revision>
  <dcterms:created xsi:type="dcterms:W3CDTF">2022-06-22T12:11:31Z</dcterms:created>
  <dcterms:modified xsi:type="dcterms:W3CDTF">2023-12-06T17:55:02Z</dcterms:modified>
</cp:coreProperties>
</file>