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273D8437-6D95-433E-9590-34B90AC0A3DE}"/>
    <pc:docChg chg="custSel delSld modSld">
      <pc:chgData name="Al Trepczyk" userId="da6b4c773700c1fb" providerId="LiveId" clId="{273D8437-6D95-433E-9590-34B90AC0A3DE}" dt="2024-02-06T14:26:26.179" v="123" actId="20577"/>
      <pc:docMkLst>
        <pc:docMk/>
      </pc:docMkLst>
      <pc:sldChg chg="modSp mod">
        <pc:chgData name="Al Trepczyk" userId="da6b4c773700c1fb" providerId="LiveId" clId="{273D8437-6D95-433E-9590-34B90AC0A3DE}" dt="2024-02-06T14:16:00.735" v="5" actId="20577"/>
        <pc:sldMkLst>
          <pc:docMk/>
          <pc:sldMk cId="401019681" sldId="256"/>
        </pc:sldMkLst>
        <pc:spChg chg="mod">
          <ac:chgData name="Al Trepczyk" userId="da6b4c773700c1fb" providerId="LiveId" clId="{273D8437-6D95-433E-9590-34B90AC0A3DE}" dt="2024-02-06T14:16:00.735" v="5" actId="20577"/>
          <ac:spMkLst>
            <pc:docMk/>
            <pc:sldMk cId="401019681" sldId="256"/>
            <ac:spMk id="3" creationId="{A4385746-1DE3-BCC7-63F8-6AAC31707BDC}"/>
          </ac:spMkLst>
        </pc:spChg>
      </pc:sldChg>
      <pc:sldChg chg="modSp mod">
        <pc:chgData name="Al Trepczyk" userId="da6b4c773700c1fb" providerId="LiveId" clId="{273D8437-6D95-433E-9590-34B90AC0A3DE}" dt="2024-02-06T14:16:46.994" v="8" actId="20577"/>
        <pc:sldMkLst>
          <pc:docMk/>
          <pc:sldMk cId="855368763" sldId="257"/>
        </pc:sldMkLst>
        <pc:spChg chg="mod">
          <ac:chgData name="Al Trepczyk" userId="da6b4c773700c1fb" providerId="LiveId" clId="{273D8437-6D95-433E-9590-34B90AC0A3DE}" dt="2024-02-06T14:16:46.994" v="8" actId="20577"/>
          <ac:spMkLst>
            <pc:docMk/>
            <pc:sldMk cId="855368763" sldId="257"/>
            <ac:spMk id="3" creationId="{49BAFCFB-E2DA-B406-45B9-8D2BC6B8D6FE}"/>
          </ac:spMkLst>
        </pc:spChg>
      </pc:sldChg>
      <pc:sldChg chg="modSp mod">
        <pc:chgData name="Al Trepczyk" userId="da6b4c773700c1fb" providerId="LiveId" clId="{273D8437-6D95-433E-9590-34B90AC0A3DE}" dt="2024-02-06T14:17:04.399" v="12" actId="20577"/>
        <pc:sldMkLst>
          <pc:docMk/>
          <pc:sldMk cId="2015175745" sldId="258"/>
        </pc:sldMkLst>
        <pc:spChg chg="mod">
          <ac:chgData name="Al Trepczyk" userId="da6b4c773700c1fb" providerId="LiveId" clId="{273D8437-6D95-433E-9590-34B90AC0A3DE}" dt="2024-02-06T14:17:04.399" v="12" actId="20577"/>
          <ac:spMkLst>
            <pc:docMk/>
            <pc:sldMk cId="2015175745" sldId="258"/>
            <ac:spMk id="3" creationId="{A8F93A47-2354-16AB-1FA1-B69D319817FA}"/>
          </ac:spMkLst>
        </pc:spChg>
      </pc:sldChg>
      <pc:sldChg chg="modSp mod">
        <pc:chgData name="Al Trepczyk" userId="da6b4c773700c1fb" providerId="LiveId" clId="{273D8437-6D95-433E-9590-34B90AC0A3DE}" dt="2024-02-06T14:22:55.675" v="67" actId="20577"/>
        <pc:sldMkLst>
          <pc:docMk/>
          <pc:sldMk cId="3414558865" sldId="259"/>
        </pc:sldMkLst>
        <pc:spChg chg="mod">
          <ac:chgData name="Al Trepczyk" userId="da6b4c773700c1fb" providerId="LiveId" clId="{273D8437-6D95-433E-9590-34B90AC0A3DE}" dt="2024-02-06T14:22:55.675" v="67" actId="20577"/>
          <ac:spMkLst>
            <pc:docMk/>
            <pc:sldMk cId="3414558865" sldId="259"/>
            <ac:spMk id="3" creationId="{BD408846-96C7-FC7D-AC1A-544E874A00A1}"/>
          </ac:spMkLst>
        </pc:spChg>
      </pc:sldChg>
      <pc:sldChg chg="modSp mod">
        <pc:chgData name="Al Trepczyk" userId="da6b4c773700c1fb" providerId="LiveId" clId="{273D8437-6D95-433E-9590-34B90AC0A3DE}" dt="2024-02-06T14:17:50.703" v="19" actId="20577"/>
        <pc:sldMkLst>
          <pc:docMk/>
          <pc:sldMk cId="3033591532" sldId="260"/>
        </pc:sldMkLst>
        <pc:spChg chg="mod">
          <ac:chgData name="Al Trepczyk" userId="da6b4c773700c1fb" providerId="LiveId" clId="{273D8437-6D95-433E-9590-34B90AC0A3DE}" dt="2024-02-06T14:17:50.703" v="19" actId="20577"/>
          <ac:spMkLst>
            <pc:docMk/>
            <pc:sldMk cId="3033591532" sldId="260"/>
            <ac:spMk id="3" creationId="{209378C9-7347-E26B-FE08-36A08BF465C6}"/>
          </ac:spMkLst>
        </pc:spChg>
      </pc:sldChg>
      <pc:sldChg chg="modSp mod">
        <pc:chgData name="Al Trepczyk" userId="da6b4c773700c1fb" providerId="LiveId" clId="{273D8437-6D95-433E-9590-34B90AC0A3DE}" dt="2024-02-06T14:23:26.778" v="73" actId="20577"/>
        <pc:sldMkLst>
          <pc:docMk/>
          <pc:sldMk cId="2125675653" sldId="261"/>
        </pc:sldMkLst>
        <pc:spChg chg="mod">
          <ac:chgData name="Al Trepczyk" userId="da6b4c773700c1fb" providerId="LiveId" clId="{273D8437-6D95-433E-9590-34B90AC0A3DE}" dt="2024-02-06T14:23:26.778" v="73" actId="20577"/>
          <ac:spMkLst>
            <pc:docMk/>
            <pc:sldMk cId="2125675653" sldId="261"/>
            <ac:spMk id="3" creationId="{528AEE3B-EF8E-B7FE-574B-B7221D012737}"/>
          </ac:spMkLst>
        </pc:spChg>
      </pc:sldChg>
      <pc:sldChg chg="modSp mod">
        <pc:chgData name="Al Trepczyk" userId="da6b4c773700c1fb" providerId="LiveId" clId="{273D8437-6D95-433E-9590-34B90AC0A3DE}" dt="2024-02-06T14:24:31.374" v="86" actId="20577"/>
        <pc:sldMkLst>
          <pc:docMk/>
          <pc:sldMk cId="2984551397" sldId="262"/>
        </pc:sldMkLst>
        <pc:spChg chg="mod">
          <ac:chgData name="Al Trepczyk" userId="da6b4c773700c1fb" providerId="LiveId" clId="{273D8437-6D95-433E-9590-34B90AC0A3DE}" dt="2024-02-06T14:24:31.374" v="86" actId="20577"/>
          <ac:spMkLst>
            <pc:docMk/>
            <pc:sldMk cId="2984551397" sldId="262"/>
            <ac:spMk id="3" creationId="{B2F5F906-825D-10DE-BB8F-2F542637D7AA}"/>
          </ac:spMkLst>
        </pc:spChg>
      </pc:sldChg>
      <pc:sldChg chg="modSp mod">
        <pc:chgData name="Al Trepczyk" userId="da6b4c773700c1fb" providerId="LiveId" clId="{273D8437-6D95-433E-9590-34B90AC0A3DE}" dt="2024-02-06T14:25:14.648" v="98" actId="20577"/>
        <pc:sldMkLst>
          <pc:docMk/>
          <pc:sldMk cId="280625064" sldId="263"/>
        </pc:sldMkLst>
        <pc:spChg chg="mod">
          <ac:chgData name="Al Trepczyk" userId="da6b4c773700c1fb" providerId="LiveId" clId="{273D8437-6D95-433E-9590-34B90AC0A3DE}" dt="2024-02-06T14:25:14.648" v="98" actId="20577"/>
          <ac:spMkLst>
            <pc:docMk/>
            <pc:sldMk cId="280625064" sldId="263"/>
            <ac:spMk id="3" creationId="{CB744292-C3D7-7A94-81E5-7B17AB7BE8EC}"/>
          </ac:spMkLst>
        </pc:spChg>
      </pc:sldChg>
      <pc:sldChg chg="modSp mod">
        <pc:chgData name="Al Trepczyk" userId="da6b4c773700c1fb" providerId="LiveId" clId="{273D8437-6D95-433E-9590-34B90AC0A3DE}" dt="2024-02-06T14:25:40.906" v="106" actId="20577"/>
        <pc:sldMkLst>
          <pc:docMk/>
          <pc:sldMk cId="901256791" sldId="264"/>
        </pc:sldMkLst>
        <pc:spChg chg="mod">
          <ac:chgData name="Al Trepczyk" userId="da6b4c773700c1fb" providerId="LiveId" clId="{273D8437-6D95-433E-9590-34B90AC0A3DE}" dt="2024-02-06T14:25:40.906" v="106" actId="20577"/>
          <ac:spMkLst>
            <pc:docMk/>
            <pc:sldMk cId="901256791" sldId="264"/>
            <ac:spMk id="3" creationId="{2DD1ACF6-6B6C-0916-AD64-E7DCEF66D5DE}"/>
          </ac:spMkLst>
        </pc:spChg>
      </pc:sldChg>
      <pc:sldChg chg="modSp mod">
        <pc:chgData name="Al Trepczyk" userId="da6b4c773700c1fb" providerId="LiveId" clId="{273D8437-6D95-433E-9590-34B90AC0A3DE}" dt="2024-02-06T14:26:26.179" v="123" actId="20577"/>
        <pc:sldMkLst>
          <pc:docMk/>
          <pc:sldMk cId="3098144166" sldId="265"/>
        </pc:sldMkLst>
        <pc:spChg chg="mod">
          <ac:chgData name="Al Trepczyk" userId="da6b4c773700c1fb" providerId="LiveId" clId="{273D8437-6D95-433E-9590-34B90AC0A3DE}" dt="2024-02-06T14:26:26.179" v="123" actId="20577"/>
          <ac:spMkLst>
            <pc:docMk/>
            <pc:sldMk cId="3098144166" sldId="265"/>
            <ac:spMk id="3" creationId="{42CA8F63-C5B3-9D24-F0B1-A47554BF46F2}"/>
          </ac:spMkLst>
        </pc:spChg>
      </pc:sldChg>
      <pc:sldChg chg="modSp mod">
        <pc:chgData name="Al Trepczyk" userId="da6b4c773700c1fb" providerId="LiveId" clId="{273D8437-6D95-433E-9590-34B90AC0A3DE}" dt="2024-02-06T14:20:35.523" v="43" actId="20577"/>
        <pc:sldMkLst>
          <pc:docMk/>
          <pc:sldMk cId="526080117" sldId="266"/>
        </pc:sldMkLst>
        <pc:spChg chg="mod">
          <ac:chgData name="Al Trepczyk" userId="da6b4c773700c1fb" providerId="LiveId" clId="{273D8437-6D95-433E-9590-34B90AC0A3DE}" dt="2024-02-06T14:20:35.523" v="43" actId="20577"/>
          <ac:spMkLst>
            <pc:docMk/>
            <pc:sldMk cId="526080117" sldId="266"/>
            <ac:spMk id="3" creationId="{B4692947-0D99-9FD8-5093-33821A5EDF6F}"/>
          </ac:spMkLst>
        </pc:spChg>
      </pc:sldChg>
      <pc:sldChg chg="del">
        <pc:chgData name="Al Trepczyk" userId="da6b4c773700c1fb" providerId="LiveId" clId="{273D8437-6D95-433E-9590-34B90AC0A3DE}" dt="2024-02-06T14:20:15.486" v="33" actId="47"/>
        <pc:sldMkLst>
          <pc:docMk/>
          <pc:sldMk cId="3137511035" sldId="267"/>
        </pc:sldMkLst>
      </pc:sldChg>
      <pc:sldChg chg="del">
        <pc:chgData name="Al Trepczyk" userId="da6b4c773700c1fb" providerId="LiveId" clId="{273D8437-6D95-433E-9590-34B90AC0A3DE}" dt="2024-02-06T14:20:15.486" v="33" actId="47"/>
        <pc:sldMkLst>
          <pc:docMk/>
          <pc:sldMk cId="205770676" sldId="268"/>
        </pc:sldMkLst>
      </pc:sldChg>
      <pc:sldChg chg="del">
        <pc:chgData name="Al Trepczyk" userId="da6b4c773700c1fb" providerId="LiveId" clId="{273D8437-6D95-433E-9590-34B90AC0A3DE}" dt="2024-02-06T14:20:15.486" v="33" actId="47"/>
        <pc:sldMkLst>
          <pc:docMk/>
          <pc:sldMk cId="1957878887" sldId="269"/>
        </pc:sldMkLst>
      </pc:sldChg>
      <pc:sldChg chg="del">
        <pc:chgData name="Al Trepczyk" userId="da6b4c773700c1fb" providerId="LiveId" clId="{273D8437-6D95-433E-9590-34B90AC0A3DE}" dt="2024-02-06T14:20:15.486" v="33" actId="47"/>
        <pc:sldMkLst>
          <pc:docMk/>
          <pc:sldMk cId="1327776717" sldId="270"/>
        </pc:sldMkLst>
      </pc:sldChg>
      <pc:sldChg chg="del">
        <pc:chgData name="Al Trepczyk" userId="da6b4c773700c1fb" providerId="LiveId" clId="{273D8437-6D95-433E-9590-34B90AC0A3DE}" dt="2024-02-06T14:20:15.486" v="33" actId="47"/>
        <pc:sldMkLst>
          <pc:docMk/>
          <pc:sldMk cId="3441386665" sldId="271"/>
        </pc:sldMkLst>
      </pc:sldChg>
      <pc:sldChg chg="del">
        <pc:chgData name="Al Trepczyk" userId="da6b4c773700c1fb" providerId="LiveId" clId="{273D8437-6D95-433E-9590-34B90AC0A3DE}" dt="2024-02-06T14:20:15.486" v="33" actId="47"/>
        <pc:sldMkLst>
          <pc:docMk/>
          <pc:sldMk cId="3207771338" sldId="272"/>
        </pc:sldMkLst>
      </pc:sldChg>
      <pc:sldChg chg="del">
        <pc:chgData name="Al Trepczyk" userId="da6b4c773700c1fb" providerId="LiveId" clId="{273D8437-6D95-433E-9590-34B90AC0A3DE}" dt="2024-02-06T14:20:15.486" v="33" actId="47"/>
        <pc:sldMkLst>
          <pc:docMk/>
          <pc:sldMk cId="2989904273" sldId="273"/>
        </pc:sldMkLst>
      </pc:sldChg>
      <pc:sldChg chg="del">
        <pc:chgData name="Al Trepczyk" userId="da6b4c773700c1fb" providerId="LiveId" clId="{273D8437-6D95-433E-9590-34B90AC0A3DE}" dt="2024-02-06T14:20:15.486" v="33" actId="47"/>
        <pc:sldMkLst>
          <pc:docMk/>
          <pc:sldMk cId="1650537279" sldId="274"/>
        </pc:sldMkLst>
      </pc:sldChg>
      <pc:sldChg chg="del">
        <pc:chgData name="Al Trepczyk" userId="da6b4c773700c1fb" providerId="LiveId" clId="{273D8437-6D95-433E-9590-34B90AC0A3DE}" dt="2024-02-06T14:20:15.486" v="33" actId="47"/>
        <pc:sldMkLst>
          <pc:docMk/>
          <pc:sldMk cId="3214091156" sldId="275"/>
        </pc:sldMkLst>
      </pc:sldChg>
      <pc:sldChg chg="del">
        <pc:chgData name="Al Trepczyk" userId="da6b4c773700c1fb" providerId="LiveId" clId="{273D8437-6D95-433E-9590-34B90AC0A3DE}" dt="2024-02-06T14:20:15.486" v="33" actId="47"/>
        <pc:sldMkLst>
          <pc:docMk/>
          <pc:sldMk cId="274065112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So That I Might Live to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Galatians 2: 11-21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40D9D-64DD-514E-A977-08A7ED1D8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 That I Might Live to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A8F63-C5B3-9D24-F0B1-A47554BF4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we can read Galatians 2: 20 in a whole new light</a:t>
            </a:r>
          </a:p>
          <a:p>
            <a:pPr lvl="1"/>
            <a:r>
              <a:rPr lang="en-US" dirty="0"/>
              <a:t>I… this sinful man… am crucified with Christ</a:t>
            </a:r>
          </a:p>
          <a:p>
            <a:pPr lvl="1"/>
            <a:r>
              <a:rPr lang="en-US" dirty="0"/>
              <a:t>Romans 6: 1-7</a:t>
            </a:r>
          </a:p>
          <a:p>
            <a:r>
              <a:rPr lang="en-US" dirty="0"/>
              <a:t>I no longer live… but the Risen Christ lives in ME</a:t>
            </a:r>
          </a:p>
          <a:p>
            <a:pPr lvl="1"/>
            <a:r>
              <a:rPr lang="en-US" dirty="0"/>
              <a:t>And the life I now live in the flesh</a:t>
            </a:r>
          </a:p>
          <a:p>
            <a:pPr lvl="1"/>
            <a:r>
              <a:rPr lang="en-US" dirty="0"/>
              <a:t>I live by faith in Christ alone… the Sufficient One</a:t>
            </a:r>
          </a:p>
        </p:txBody>
      </p:sp>
    </p:spTree>
    <p:extLst>
      <p:ext uri="{BB962C8B-B14F-4D97-AF65-F5344CB8AC3E}">
        <p14:creationId xmlns:p14="http://schemas.microsoft.com/office/powerpoint/2010/main" val="3098144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7F459-DCC3-27E7-33F5-D4663C3D4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 That I Might Live to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92947-0D99-9FD8-5093-33821A5E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Job 25: 4… Question of the ages</a:t>
            </a:r>
          </a:p>
          <a:p>
            <a:pPr lvl="1"/>
            <a:r>
              <a:rPr lang="en-US" dirty="0"/>
              <a:t>How?????</a:t>
            </a:r>
          </a:p>
          <a:p>
            <a:pPr lvl="1"/>
            <a:r>
              <a:rPr lang="en-US" dirty="0"/>
              <a:t>Through faith/trust in Christ alone</a:t>
            </a:r>
          </a:p>
          <a:p>
            <a:r>
              <a:rPr lang="en-US" dirty="0"/>
              <a:t>Paul give this testimony</a:t>
            </a:r>
          </a:p>
          <a:p>
            <a:pPr lvl="1"/>
            <a:r>
              <a:rPr lang="en-US" dirty="0"/>
              <a:t>Philippians 3: 1-11</a:t>
            </a:r>
          </a:p>
          <a:p>
            <a:r>
              <a:rPr lang="en-US" dirty="0"/>
              <a:t>If we really want to live…</a:t>
            </a:r>
          </a:p>
          <a:p>
            <a:r>
              <a:rPr lang="en-US" dirty="0"/>
              <a:t>We must die to ourselves and live for Christ…</a:t>
            </a:r>
          </a:p>
          <a:p>
            <a:r>
              <a:rPr lang="en-US" dirty="0"/>
              <a:t>Then life takes on purpose!!!!</a:t>
            </a:r>
          </a:p>
        </p:txBody>
      </p:sp>
    </p:spTree>
    <p:extLst>
      <p:ext uri="{BB962C8B-B14F-4D97-AF65-F5344CB8AC3E}">
        <p14:creationId xmlns:p14="http://schemas.microsoft.com/office/powerpoint/2010/main" val="52608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83FF6-70FE-2819-5912-6BB084772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 That I Might Live to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FCFB-E2DA-B406-45B9-8D2BC6B8D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Galatians 2: 11-21</a:t>
            </a:r>
          </a:p>
          <a:p>
            <a:pPr lvl="1"/>
            <a:r>
              <a:rPr lang="en-US" dirty="0"/>
              <a:t>In Vs 11 we see that Peter came to Antioch</a:t>
            </a:r>
          </a:p>
          <a:p>
            <a:pPr lvl="2"/>
            <a:r>
              <a:rPr lang="en-US" dirty="0"/>
              <a:t>Acts 11: 19-26</a:t>
            </a:r>
          </a:p>
          <a:p>
            <a:pPr lvl="2"/>
            <a:r>
              <a:rPr lang="en-US" dirty="0"/>
              <a:t>It is in Antioch….they were ”first called Christians”</a:t>
            </a:r>
          </a:p>
          <a:p>
            <a:pPr lvl="3"/>
            <a:r>
              <a:rPr lang="en-US" dirty="0"/>
              <a:t>A brand-new title never used in the world before</a:t>
            </a:r>
          </a:p>
          <a:p>
            <a:pPr lvl="3"/>
            <a:r>
              <a:rPr lang="en-US" dirty="0"/>
              <a:t>Could it be because they lived out their faith in public?</a:t>
            </a:r>
          </a:p>
          <a:p>
            <a:pPr lvl="1"/>
            <a:r>
              <a:rPr lang="en-US" dirty="0"/>
              <a:t>Paul says, “I opposed him to his face”</a:t>
            </a:r>
          </a:p>
          <a:p>
            <a:pPr lvl="2"/>
            <a:r>
              <a:rPr lang="en-US" dirty="0"/>
              <a:t>The foremost disciple , Peter being confronted</a:t>
            </a:r>
          </a:p>
          <a:p>
            <a:pPr lvl="2"/>
            <a:r>
              <a:rPr lang="en-US" dirty="0"/>
              <a:t>What does this tell us of a hierarchy in the Church?</a:t>
            </a:r>
          </a:p>
        </p:txBody>
      </p:sp>
    </p:spTree>
    <p:extLst>
      <p:ext uri="{BB962C8B-B14F-4D97-AF65-F5344CB8AC3E}">
        <p14:creationId xmlns:p14="http://schemas.microsoft.com/office/powerpoint/2010/main" val="855368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CDE7-3EF8-72B6-0828-244EF1B5B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 That I Might Live to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93A47-2354-16AB-1FA1-B69D31981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Does this also tell us how easy it is to be deceived even when we think we are right?</a:t>
            </a:r>
          </a:p>
          <a:p>
            <a:pPr lvl="1"/>
            <a:r>
              <a:rPr lang="en-US" dirty="0"/>
              <a:t>Here is the scenario</a:t>
            </a:r>
          </a:p>
          <a:p>
            <a:pPr lvl="2"/>
            <a:r>
              <a:rPr lang="en-US" dirty="0"/>
              <a:t>Jews did not…</a:t>
            </a:r>
          </a:p>
          <a:p>
            <a:pPr lvl="3"/>
            <a:r>
              <a:rPr lang="en-US" dirty="0"/>
              <a:t>Eat with Gentiles…</a:t>
            </a:r>
          </a:p>
          <a:p>
            <a:pPr lvl="3"/>
            <a:r>
              <a:rPr lang="en-US" dirty="0"/>
              <a:t>They did not sit in the same room with Gentiles</a:t>
            </a:r>
          </a:p>
          <a:p>
            <a:pPr lvl="3"/>
            <a:r>
              <a:rPr lang="en-US" dirty="0"/>
              <a:t>They did not socialize with Gentiles</a:t>
            </a:r>
          </a:p>
          <a:p>
            <a:pPr lvl="1"/>
            <a:r>
              <a:rPr lang="en-US" dirty="0"/>
              <a:t>Yet Peter when he first came</a:t>
            </a:r>
          </a:p>
          <a:p>
            <a:pPr lvl="2"/>
            <a:r>
              <a:rPr lang="en-US" dirty="0"/>
              <a:t>Did all those things</a:t>
            </a:r>
          </a:p>
          <a:p>
            <a:pPr lvl="2"/>
            <a:r>
              <a:rPr lang="en-US" dirty="0"/>
              <a:t>And accepted the Gentiles as brothers in Christ</a:t>
            </a:r>
          </a:p>
        </p:txBody>
      </p:sp>
    </p:spTree>
    <p:extLst>
      <p:ext uri="{BB962C8B-B14F-4D97-AF65-F5344CB8AC3E}">
        <p14:creationId xmlns:p14="http://schemas.microsoft.com/office/powerpoint/2010/main" val="2015175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61F93-CC88-C218-CE6A-414C4DDC1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 That I Might Live to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08846-96C7-FC7D-AC1A-544E874A0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But…</a:t>
            </a:r>
          </a:p>
          <a:p>
            <a:pPr lvl="1"/>
            <a:r>
              <a:rPr lang="en-US" dirty="0"/>
              <a:t>Galatians 2: 12… certain men came from James</a:t>
            </a:r>
          </a:p>
          <a:p>
            <a:pPr lvl="1"/>
            <a:r>
              <a:rPr lang="en-US" dirty="0"/>
              <a:t>Peter began to withdraw from fellowship</a:t>
            </a:r>
          </a:p>
          <a:p>
            <a:pPr lvl="2"/>
            <a:r>
              <a:rPr lang="en-US" dirty="0"/>
              <a:t>Why????</a:t>
            </a:r>
          </a:p>
          <a:p>
            <a:pPr lvl="2"/>
            <a:r>
              <a:rPr lang="en-US" dirty="0"/>
              <a:t>Galatians 2: 12b… fearing the party of the circumcision</a:t>
            </a:r>
          </a:p>
          <a:p>
            <a:pPr lvl="2"/>
            <a:r>
              <a:rPr lang="en-US" dirty="0"/>
              <a:t>Galatians 2: 13… so did the rest of the Jews</a:t>
            </a:r>
          </a:p>
          <a:p>
            <a:pPr lvl="1"/>
            <a:r>
              <a:rPr lang="en-US" dirty="0"/>
              <a:t>Sadly, by not saying anything Peter was splitting the church</a:t>
            </a:r>
          </a:p>
          <a:p>
            <a:r>
              <a:rPr lang="en-US" dirty="0"/>
              <a:t>Paul seeing the danger of hypocrisy… speaks</a:t>
            </a:r>
          </a:p>
          <a:p>
            <a:pPr lvl="1"/>
            <a:r>
              <a:rPr lang="en-US" dirty="0"/>
              <a:t>Galatians 2: 14… straightforward… ortho </a:t>
            </a:r>
            <a:r>
              <a:rPr lang="en-US" dirty="0" err="1"/>
              <a:t>podeo</a:t>
            </a:r>
            <a:endParaRPr lang="en-US" dirty="0"/>
          </a:p>
          <a:p>
            <a:pPr lvl="1"/>
            <a:r>
              <a:rPr lang="en-US" dirty="0"/>
              <a:t>Not walking correctly (Ephesians 4: 1-6)</a:t>
            </a:r>
          </a:p>
        </p:txBody>
      </p:sp>
    </p:spTree>
    <p:extLst>
      <p:ext uri="{BB962C8B-B14F-4D97-AF65-F5344CB8AC3E}">
        <p14:creationId xmlns:p14="http://schemas.microsoft.com/office/powerpoint/2010/main" val="341455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72A05-91E6-8053-77DE-59B177596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 That I Might Live to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378C9-7347-E26B-FE08-36A08BF46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great danger was not that Peter did not know the Gospel…</a:t>
            </a:r>
          </a:p>
          <a:p>
            <a:pPr lvl="1"/>
            <a:r>
              <a:rPr lang="en-US" dirty="0"/>
              <a:t>It that he acted as though what the Judaizers were teaching was true</a:t>
            </a:r>
          </a:p>
          <a:p>
            <a:pPr lvl="1"/>
            <a:r>
              <a:rPr lang="en-US" dirty="0"/>
              <a:t>What were they teaching?</a:t>
            </a:r>
          </a:p>
          <a:p>
            <a:pPr lvl="1"/>
            <a:r>
              <a:rPr lang="en-US" dirty="0"/>
              <a:t>Salvation by grace plus works</a:t>
            </a:r>
          </a:p>
          <a:p>
            <a:pPr lvl="1"/>
            <a:r>
              <a:rPr lang="en-US" dirty="0"/>
              <a:t>And not salvation by grace through faith alone!!!</a:t>
            </a:r>
          </a:p>
          <a:p>
            <a:r>
              <a:rPr lang="en-US" dirty="0"/>
              <a:t>Paul opposed any message of grace plus works</a:t>
            </a:r>
          </a:p>
        </p:txBody>
      </p:sp>
    </p:spTree>
    <p:extLst>
      <p:ext uri="{BB962C8B-B14F-4D97-AF65-F5344CB8AC3E}">
        <p14:creationId xmlns:p14="http://schemas.microsoft.com/office/powerpoint/2010/main" val="3033591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65150-F8A5-AAA9-38EA-088D275D0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 That I Might Live to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AEE3B-EF8E-B7FE-574B-B7221D01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Galatians 2: 16… he goes into defense of the Gospel</a:t>
            </a:r>
          </a:p>
          <a:p>
            <a:pPr lvl="1"/>
            <a:r>
              <a:rPr lang="en-US" dirty="0"/>
              <a:t>He used two words explicitly</a:t>
            </a:r>
          </a:p>
          <a:p>
            <a:pPr lvl="2"/>
            <a:r>
              <a:rPr lang="en-US" dirty="0"/>
              <a:t>Faith and Law</a:t>
            </a:r>
          </a:p>
          <a:p>
            <a:r>
              <a:rPr lang="en-US" dirty="0"/>
              <a:t>He also introduces a new word to the Galatians</a:t>
            </a:r>
          </a:p>
          <a:p>
            <a:pPr lvl="1"/>
            <a:r>
              <a:rPr lang="en-US" dirty="0"/>
              <a:t>It is the word… ”justified”</a:t>
            </a:r>
          </a:p>
          <a:p>
            <a:pPr lvl="1"/>
            <a:r>
              <a:rPr lang="en-US" dirty="0"/>
              <a:t>Three times he uses this word in defense of the Gospel</a:t>
            </a:r>
          </a:p>
          <a:p>
            <a:r>
              <a:rPr lang="en-US" dirty="0"/>
              <a:t>What does ”justified” mean?</a:t>
            </a:r>
          </a:p>
          <a:p>
            <a:pPr lvl="1"/>
            <a:r>
              <a:rPr lang="en-US" dirty="0"/>
              <a:t>Romans 8: 1</a:t>
            </a:r>
          </a:p>
          <a:p>
            <a:pPr lvl="1"/>
            <a:r>
              <a:rPr lang="en-US" dirty="0"/>
              <a:t>Why is there now no condemnation?</a:t>
            </a:r>
          </a:p>
        </p:txBody>
      </p:sp>
    </p:spTree>
    <p:extLst>
      <p:ext uri="{BB962C8B-B14F-4D97-AF65-F5344CB8AC3E}">
        <p14:creationId xmlns:p14="http://schemas.microsoft.com/office/powerpoint/2010/main" val="2125675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B5D5-C6B8-0C50-8495-B719B60F2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 That I Might Live to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5F906-825D-10DE-BB8F-2F542637D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Roman 4: 22--5: 2</a:t>
            </a:r>
          </a:p>
          <a:p>
            <a:pPr lvl="1"/>
            <a:r>
              <a:rPr lang="en-US" dirty="0"/>
              <a:t>Romans 25… delivered over because of our transgressions</a:t>
            </a:r>
          </a:p>
          <a:p>
            <a:pPr lvl="1"/>
            <a:r>
              <a:rPr lang="en-US" dirty="0"/>
              <a:t>Raised because of our justification</a:t>
            </a:r>
          </a:p>
          <a:p>
            <a:pPr lvl="1"/>
            <a:r>
              <a:rPr lang="en-US" dirty="0"/>
              <a:t>Romans 5: 1-2</a:t>
            </a:r>
          </a:p>
          <a:p>
            <a:pPr lvl="2"/>
            <a:r>
              <a:rPr lang="en-US" dirty="0"/>
              <a:t>Justified by faith</a:t>
            </a:r>
          </a:p>
          <a:p>
            <a:pPr lvl="3"/>
            <a:r>
              <a:rPr lang="en-US" dirty="0"/>
              <a:t>What is faith?</a:t>
            </a:r>
          </a:p>
          <a:p>
            <a:pPr lvl="3"/>
            <a:r>
              <a:rPr lang="en-US" dirty="0"/>
              <a:t>We could us another word… ”trust”</a:t>
            </a:r>
          </a:p>
          <a:p>
            <a:pPr lvl="3"/>
            <a:r>
              <a:rPr lang="en-US" dirty="0"/>
              <a:t>Faith is ”trusting” that we have peace with God</a:t>
            </a:r>
          </a:p>
        </p:txBody>
      </p:sp>
    </p:spTree>
    <p:extLst>
      <p:ext uri="{BB962C8B-B14F-4D97-AF65-F5344CB8AC3E}">
        <p14:creationId xmlns:p14="http://schemas.microsoft.com/office/powerpoint/2010/main" val="2984551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13DC5-29EB-DA61-EB71-A31D69678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 That I Might Live to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44292-C3D7-7A94-81E5-7B17AB7BE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Jump ahead to Galatians 2: 20b</a:t>
            </a:r>
          </a:p>
          <a:p>
            <a:pPr lvl="1"/>
            <a:r>
              <a:rPr lang="en-US" dirty="0"/>
              <a:t>Two words to explain our justification</a:t>
            </a:r>
          </a:p>
          <a:p>
            <a:pPr lvl="2"/>
            <a:r>
              <a:rPr lang="en-US" dirty="0"/>
              <a:t>Who “loved” me</a:t>
            </a:r>
          </a:p>
          <a:p>
            <a:pPr lvl="2"/>
            <a:r>
              <a:rPr lang="en-US" dirty="0"/>
              <a:t>Who ”gave” Himself up for me</a:t>
            </a:r>
          </a:p>
          <a:p>
            <a:r>
              <a:rPr lang="en-US" dirty="0"/>
              <a:t>Question…</a:t>
            </a:r>
          </a:p>
          <a:p>
            <a:pPr lvl="1"/>
            <a:r>
              <a:rPr lang="en-US" dirty="0"/>
              <a:t>What held Jesus on the cross for our sins?</a:t>
            </a:r>
          </a:p>
          <a:p>
            <a:pPr lvl="1"/>
            <a:r>
              <a:rPr lang="en-US" dirty="0"/>
              <a:t>Matthew 26: 51-53</a:t>
            </a:r>
          </a:p>
          <a:p>
            <a:pPr lvl="1"/>
            <a:r>
              <a:rPr lang="en-US" dirty="0"/>
              <a:t>John 10: 18</a:t>
            </a:r>
          </a:p>
          <a:p>
            <a:pPr lvl="1"/>
            <a:r>
              <a:rPr lang="en-US" dirty="0"/>
              <a:t>Matthew 27: 50</a:t>
            </a:r>
          </a:p>
          <a:p>
            <a:pPr lvl="2"/>
            <a:r>
              <a:rPr lang="en-US" dirty="0"/>
              <a:t>Who loved and gave…</a:t>
            </a:r>
          </a:p>
          <a:p>
            <a:r>
              <a:rPr lang="en-US" dirty="0"/>
              <a:t>For me!!!!!</a:t>
            </a:r>
          </a:p>
        </p:txBody>
      </p:sp>
    </p:spTree>
    <p:extLst>
      <p:ext uri="{BB962C8B-B14F-4D97-AF65-F5344CB8AC3E}">
        <p14:creationId xmlns:p14="http://schemas.microsoft.com/office/powerpoint/2010/main" val="280625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598F3-09DF-B857-BCAA-E7F2B68CF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 That I Might Live to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1ACF6-6B6C-0916-AD64-E7DCEF66D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It is one thing to believe Jesus died for the sins of the world…</a:t>
            </a:r>
          </a:p>
          <a:p>
            <a:r>
              <a:rPr lang="en-US" dirty="0"/>
              <a:t>It is another thing to believe He died for MY sins…</a:t>
            </a:r>
          </a:p>
          <a:p>
            <a:pPr lvl="1"/>
            <a:r>
              <a:rPr lang="en-US" dirty="0"/>
              <a:t>Luke 5: 8… Isaiah 6: 5</a:t>
            </a:r>
          </a:p>
          <a:p>
            <a:pPr lvl="1"/>
            <a:r>
              <a:rPr lang="en-US" dirty="0"/>
              <a:t>Here is true repentance… depart from ME…</a:t>
            </a:r>
          </a:p>
          <a:p>
            <a:pPr lvl="2"/>
            <a:r>
              <a:rPr lang="en-US" dirty="0"/>
              <a:t>I AM A SINFUL MAN!!!!!!</a:t>
            </a:r>
          </a:p>
          <a:p>
            <a:pPr lvl="2"/>
            <a:r>
              <a:rPr lang="en-US" dirty="0"/>
              <a:t>When we truly examine our own hearts</a:t>
            </a:r>
          </a:p>
          <a:p>
            <a:pPr lvl="2"/>
            <a:r>
              <a:rPr lang="en-US" dirty="0"/>
              <a:t>We see the grace of Almighty God is needed</a:t>
            </a:r>
          </a:p>
          <a:p>
            <a:pPr lvl="2"/>
            <a:r>
              <a:rPr lang="en-US" dirty="0"/>
              <a:t>Who extends salvation to ME</a:t>
            </a:r>
          </a:p>
        </p:txBody>
      </p:sp>
    </p:spTree>
    <p:extLst>
      <p:ext uri="{BB962C8B-B14F-4D97-AF65-F5344CB8AC3E}">
        <p14:creationId xmlns:p14="http://schemas.microsoft.com/office/powerpoint/2010/main" val="901256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1533</TotalTime>
  <Words>718</Words>
  <Application>Microsoft Office PowerPoint</Application>
  <PresentationFormat>Widescreen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So That I Might Live to God</vt:lpstr>
      <vt:lpstr>So That I Might Live to God</vt:lpstr>
      <vt:lpstr>So That I Might Live to God</vt:lpstr>
      <vt:lpstr>So That I Might Live to God</vt:lpstr>
      <vt:lpstr>So That I Might Live to God</vt:lpstr>
      <vt:lpstr>So That I Might Live to God</vt:lpstr>
      <vt:lpstr>So That I Might Live to God</vt:lpstr>
      <vt:lpstr>So That I Might Live to God</vt:lpstr>
      <vt:lpstr>So That I Might Live to God</vt:lpstr>
      <vt:lpstr>So That I Might Live to God</vt:lpstr>
      <vt:lpstr>So That I Might Live to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11</cp:revision>
  <dcterms:created xsi:type="dcterms:W3CDTF">2022-06-22T12:11:31Z</dcterms:created>
  <dcterms:modified xsi:type="dcterms:W3CDTF">2024-02-06T14:26:35Z</dcterms:modified>
</cp:coreProperties>
</file>