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81" r:id="rId4"/>
    <p:sldId id="282" r:id="rId5"/>
    <p:sldId id="295" r:id="rId6"/>
    <p:sldId id="283" r:id="rId7"/>
    <p:sldId id="284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/>
    <p:restoredTop sz="94857"/>
  </p:normalViewPr>
  <p:slideViewPr>
    <p:cSldViewPr snapToGrid="0" snapToObjects="1">
      <p:cViewPr varScale="1">
        <p:scale>
          <a:sx n="82" d="100"/>
          <a:sy n="82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Genesis 4: 1-16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Sin is Crouching at the Door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4: 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Genesis</a:t>
            </a:r>
          </a:p>
          <a:p>
            <a:pPr lvl="1"/>
            <a:r>
              <a:rPr lang="en-US" dirty="0"/>
              <a:t>“beginnings” or “firsts”</a:t>
            </a:r>
          </a:p>
          <a:p>
            <a:pPr lvl="1"/>
            <a:r>
              <a:rPr lang="en-US" dirty="0"/>
              <a:t>First man</a:t>
            </a:r>
          </a:p>
          <a:p>
            <a:pPr lvl="1"/>
            <a:r>
              <a:rPr lang="en-US" dirty="0"/>
              <a:t>First woman</a:t>
            </a:r>
          </a:p>
          <a:p>
            <a:pPr lvl="1"/>
            <a:r>
              <a:rPr lang="en-US" dirty="0"/>
              <a:t>First sin</a:t>
            </a:r>
          </a:p>
          <a:p>
            <a:pPr lvl="1"/>
            <a:r>
              <a:rPr lang="en-US" dirty="0"/>
              <a:t>First judgment</a:t>
            </a:r>
          </a:p>
          <a:p>
            <a:pPr lvl="1"/>
            <a:r>
              <a:rPr lang="en-US" dirty="0"/>
              <a:t>First family</a:t>
            </a:r>
          </a:p>
          <a:p>
            <a:pPr lvl="1"/>
            <a:r>
              <a:rPr lang="en-US" dirty="0"/>
              <a:t>First son and the first brother</a:t>
            </a:r>
          </a:p>
          <a:p>
            <a:pPr lvl="1"/>
            <a:r>
              <a:rPr lang="en-US" dirty="0"/>
              <a:t>First believer and the first unbeliever</a:t>
            </a:r>
          </a:p>
          <a:p>
            <a:pPr lvl="1"/>
            <a:r>
              <a:rPr lang="en-US" dirty="0"/>
              <a:t>First sacrifice</a:t>
            </a:r>
          </a:p>
          <a:p>
            <a:pPr lvl="1"/>
            <a:r>
              <a:rPr lang="en-US" dirty="0"/>
              <a:t>The first murder</a:t>
            </a:r>
          </a:p>
        </p:txBody>
      </p:sp>
    </p:spTree>
    <p:extLst>
      <p:ext uri="{BB962C8B-B14F-4D97-AF65-F5344CB8AC3E}">
        <p14:creationId xmlns:p14="http://schemas.microsoft.com/office/powerpoint/2010/main" val="193811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4: 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So many things to learn from this passage</a:t>
            </a:r>
          </a:p>
          <a:p>
            <a:pPr lvl="1"/>
            <a:r>
              <a:rPr lang="en-US" dirty="0"/>
              <a:t>Genesis 4: 1</a:t>
            </a:r>
          </a:p>
          <a:p>
            <a:pPr lvl="2"/>
            <a:r>
              <a:rPr lang="en-US" dirty="0"/>
              <a:t>I have gotten a man-child </a:t>
            </a:r>
          </a:p>
          <a:p>
            <a:pPr lvl="3"/>
            <a:r>
              <a:rPr lang="en-US" dirty="0"/>
              <a:t>“With the help of the Lord”</a:t>
            </a:r>
          </a:p>
          <a:p>
            <a:r>
              <a:rPr lang="en-US" dirty="0"/>
              <a:t>Lesson # 1</a:t>
            </a:r>
          </a:p>
          <a:p>
            <a:pPr lvl="1"/>
            <a:r>
              <a:rPr lang="en-US" dirty="0"/>
              <a:t>She conceived</a:t>
            </a:r>
          </a:p>
          <a:p>
            <a:pPr lvl="1"/>
            <a:r>
              <a:rPr lang="en-US" dirty="0"/>
              <a:t>Life begins at conception</a:t>
            </a:r>
          </a:p>
          <a:p>
            <a:pPr lvl="1"/>
            <a:r>
              <a:rPr lang="en-US" dirty="0"/>
              <a:t>“With the help of the Lord”</a:t>
            </a:r>
          </a:p>
          <a:p>
            <a:pPr lvl="2"/>
            <a:r>
              <a:rPr lang="en-US" dirty="0"/>
              <a:t>Genesis 2: 7</a:t>
            </a:r>
          </a:p>
          <a:p>
            <a:pPr lvl="3"/>
            <a:r>
              <a:rPr lang="en-US" dirty="0"/>
              <a:t>God formed…</a:t>
            </a:r>
          </a:p>
          <a:p>
            <a:pPr lvl="3"/>
            <a:r>
              <a:rPr lang="en-US" dirty="0"/>
              <a:t>Psalm 139: 13</a:t>
            </a:r>
          </a:p>
          <a:p>
            <a:pPr lvl="3"/>
            <a:r>
              <a:rPr lang="en-US" dirty="0"/>
              <a:t>Jeremiah 1: 5</a:t>
            </a:r>
          </a:p>
          <a:p>
            <a:pPr lvl="3"/>
            <a:r>
              <a:rPr lang="en-US" dirty="0"/>
              <a:t>What does this tell of the value of children in the eyes of God?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4: 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10640"/>
            <a:ext cx="11338560" cy="541083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Lesson # 2</a:t>
            </a:r>
          </a:p>
          <a:p>
            <a:pPr lvl="1"/>
            <a:r>
              <a:rPr lang="en-US" dirty="0"/>
              <a:t>Genesis 4: 3-4</a:t>
            </a:r>
          </a:p>
          <a:p>
            <a:pPr lvl="2"/>
            <a:r>
              <a:rPr lang="en-US" dirty="0"/>
              <a:t>We have two people</a:t>
            </a:r>
          </a:p>
          <a:p>
            <a:pPr lvl="2"/>
            <a:r>
              <a:rPr lang="en-US" dirty="0"/>
              <a:t>One who brought what he thought was OK… Vs 3</a:t>
            </a:r>
          </a:p>
          <a:p>
            <a:pPr lvl="2"/>
            <a:r>
              <a:rPr lang="en-US" dirty="0"/>
              <a:t>Other who brought a sacrifice… his best</a:t>
            </a:r>
          </a:p>
          <a:p>
            <a:r>
              <a:rPr lang="en-US" dirty="0"/>
              <a:t>Note Vs 4… Abel brought the firstlings of his flock</a:t>
            </a:r>
          </a:p>
          <a:p>
            <a:r>
              <a:rPr lang="en-US" dirty="0"/>
              <a:t>Cain is the story of man who lived in rebellion towards God… Jude 11-13</a:t>
            </a:r>
          </a:p>
          <a:p>
            <a:r>
              <a:rPr lang="en-US" dirty="0"/>
              <a:t>Cain as an illustration to us is mentioned 13 times in 16 vs</a:t>
            </a:r>
          </a:p>
          <a:p>
            <a:r>
              <a:rPr lang="en-US" dirty="0"/>
              <a:t>He is also an illustration of someone who gives lip service to God as long as it does not cost him anything. II Samuel 24: 18-25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7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49DC9-B3F1-DE46-A423-0F954D6C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4: 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C27F-3AA4-A740-AADF-A5C835A70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Genesis 4: 3-4</a:t>
            </a:r>
          </a:p>
          <a:p>
            <a:pPr lvl="1"/>
            <a:r>
              <a:rPr lang="en-US" dirty="0"/>
              <a:t>Lesson # 3</a:t>
            </a:r>
          </a:p>
          <a:p>
            <a:pPr lvl="2"/>
            <a:r>
              <a:rPr lang="en-US" dirty="0"/>
              <a:t>Every person on earth has a need to worship something</a:t>
            </a:r>
          </a:p>
          <a:p>
            <a:pPr lvl="2"/>
            <a:r>
              <a:rPr lang="en-US" dirty="0"/>
              <a:t>True worship demands our very best</a:t>
            </a:r>
          </a:p>
          <a:p>
            <a:r>
              <a:rPr lang="en-US" dirty="0"/>
              <a:t>The very best is an understanding of the need for a substitutionary death</a:t>
            </a:r>
          </a:p>
          <a:p>
            <a:pPr lvl="1"/>
            <a:r>
              <a:rPr lang="en-US" dirty="0"/>
              <a:t>Genesis 3: 21, II Corinthians 5: 21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2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4: 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Genesis 4: 6… Cain becomes very angry</a:t>
            </a:r>
          </a:p>
          <a:p>
            <a:r>
              <a:rPr lang="en-US" dirty="0"/>
              <a:t>I John 3: 11-12</a:t>
            </a:r>
          </a:p>
          <a:p>
            <a:pPr lvl="1"/>
            <a:r>
              <a:rPr lang="en-US" dirty="0"/>
              <a:t>Lesson # 4 This is why the world will hate you</a:t>
            </a:r>
          </a:p>
          <a:p>
            <a:pPr lvl="1"/>
            <a:r>
              <a:rPr lang="en-US" dirty="0"/>
              <a:t>John 15: 18-19</a:t>
            </a:r>
          </a:p>
          <a:p>
            <a:r>
              <a:rPr lang="en-US" dirty="0"/>
              <a:t>John 3: 16-21</a:t>
            </a:r>
          </a:p>
          <a:p>
            <a:pPr lvl="1"/>
            <a:r>
              <a:rPr lang="en-US" dirty="0"/>
              <a:t>For fear that his deeds will be exposed</a:t>
            </a:r>
          </a:p>
          <a:p>
            <a:r>
              <a:rPr lang="en-US" dirty="0"/>
              <a:t>Remember there are only 4 people alive on earth at this time</a:t>
            </a:r>
          </a:p>
          <a:p>
            <a:r>
              <a:rPr lang="en-US" dirty="0"/>
              <a:t>Do you think Adam and Eve would have told them about the ravages of sin? Who would know better than they?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6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4: 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41120"/>
            <a:ext cx="11338560" cy="53803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Genesis 4: 6-7</a:t>
            </a:r>
          </a:p>
          <a:p>
            <a:pPr lvl="1"/>
            <a:r>
              <a:rPr lang="en-US" dirty="0"/>
              <a:t>Lesson #4</a:t>
            </a:r>
          </a:p>
          <a:p>
            <a:pPr lvl="2"/>
            <a:r>
              <a:rPr lang="en-US" dirty="0"/>
              <a:t>The Lord said to Cain</a:t>
            </a:r>
          </a:p>
          <a:p>
            <a:pPr lvl="3"/>
            <a:r>
              <a:rPr lang="en-US" dirty="0"/>
              <a:t>It is through the Word of God</a:t>
            </a:r>
          </a:p>
          <a:p>
            <a:pPr lvl="4"/>
            <a:r>
              <a:rPr lang="en-US" dirty="0"/>
              <a:t>Guidance is given for attitudes/emotions</a:t>
            </a:r>
          </a:p>
          <a:p>
            <a:pPr lvl="3"/>
            <a:r>
              <a:rPr lang="en-US" dirty="0"/>
              <a:t>If you do well???</a:t>
            </a:r>
          </a:p>
          <a:p>
            <a:pPr lvl="3"/>
            <a:r>
              <a:rPr lang="en-US" u="sng" dirty="0"/>
              <a:t>First step is repentance</a:t>
            </a:r>
          </a:p>
          <a:p>
            <a:pPr lvl="2"/>
            <a:r>
              <a:rPr lang="en-US" dirty="0"/>
              <a:t>“Sin is crouching at the door”</a:t>
            </a:r>
          </a:p>
          <a:p>
            <a:pPr lvl="2"/>
            <a:r>
              <a:rPr lang="en-US" dirty="0"/>
              <a:t>“but you must master it”</a:t>
            </a:r>
          </a:p>
          <a:p>
            <a:r>
              <a:rPr lang="en-US" dirty="0"/>
              <a:t>How?</a:t>
            </a:r>
          </a:p>
          <a:p>
            <a:r>
              <a:rPr lang="en-US" dirty="0"/>
              <a:t>Titus 2: 11-15</a:t>
            </a:r>
            <a:br>
              <a:rPr lang="en-US" dirty="0"/>
            </a:b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8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C8EB-8BDA-1544-9209-365F0706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4: 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3C6BF-6679-AC4B-81BF-769DB7121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Vs 16</a:t>
            </a:r>
          </a:p>
          <a:p>
            <a:pPr lvl="1"/>
            <a:r>
              <a:rPr lang="en-US" dirty="0"/>
              <a:t>Sad story</a:t>
            </a:r>
          </a:p>
          <a:p>
            <a:pPr lvl="2"/>
            <a:r>
              <a:rPr lang="en-US" dirty="0"/>
              <a:t>Cain went out from the presence of the Lord</a:t>
            </a:r>
          </a:p>
          <a:p>
            <a:r>
              <a:rPr lang="en-US" dirty="0"/>
              <a:t>Judges 16: 20</a:t>
            </a:r>
          </a:p>
          <a:p>
            <a:pPr lvl="1"/>
            <a:r>
              <a:rPr lang="en-US" dirty="0"/>
              <a:t>“He did not know that the Lord had departed from him.”</a:t>
            </a:r>
          </a:p>
          <a:p>
            <a:r>
              <a:rPr lang="en-US" dirty="0"/>
              <a:t>Isaiah 59: 1-2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3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455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Genesis 4: 1-16</vt:lpstr>
      <vt:lpstr>Genesis 4: 1-16</vt:lpstr>
      <vt:lpstr>Genesis 4: 1-16</vt:lpstr>
      <vt:lpstr>Genesis 4: 1-16</vt:lpstr>
      <vt:lpstr>Genesis 4: 1-16</vt:lpstr>
      <vt:lpstr>Genesis 4: 1-16</vt:lpstr>
      <vt:lpstr>Genesis 4: 1-16</vt:lpstr>
      <vt:lpstr>Genesis 4: 1-16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26</cp:revision>
  <dcterms:created xsi:type="dcterms:W3CDTF">2019-12-16T14:17:55Z</dcterms:created>
  <dcterms:modified xsi:type="dcterms:W3CDTF">2022-01-12T16:41:52Z</dcterms:modified>
</cp:coreProperties>
</file>