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3" r:id="rId8"/>
    <p:sldId id="264" r:id="rId9"/>
    <p:sldId id="275" r:id="rId10"/>
    <p:sldId id="27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788"/>
  </p:normalViewPr>
  <p:slideViewPr>
    <p:cSldViewPr snapToGrid="0" snapToObjects="1">
      <p:cViewPr varScale="1">
        <p:scale>
          <a:sx n="86" d="100"/>
          <a:sy n="86" d="100"/>
        </p:scale>
        <p:origin x="533"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A38EA-BD2A-6D4E-8143-0FA63780ACD3}"/>
              </a:ext>
            </a:extLst>
          </p:cNvPr>
          <p:cNvSpPr>
            <a:spLocks noGrp="1"/>
          </p:cNvSpPr>
          <p:nvPr>
            <p:ph type="ctrTitle"/>
          </p:nvPr>
        </p:nvSpPr>
        <p:spPr>
          <a:xfrm>
            <a:off x="1524000" y="1122363"/>
            <a:ext cx="9144000" cy="2387600"/>
          </a:xfrm>
        </p:spPr>
        <p:txBody>
          <a:bodyPr anchor="ctr" anchorCtr="0"/>
          <a:lstStyle>
            <a:lvl1pPr algn="ctr">
              <a:defRPr sz="6000" baseline="0">
                <a:latin typeface="Calibri" panose="020F050202020403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40B8E18-4618-8D40-A865-983FF4D1C2E5}"/>
              </a:ext>
            </a:extLst>
          </p:cNvPr>
          <p:cNvSpPr>
            <a:spLocks noGrp="1"/>
          </p:cNvSpPr>
          <p:nvPr>
            <p:ph type="subTitle" idx="1"/>
          </p:nvPr>
        </p:nvSpPr>
        <p:spPr>
          <a:xfrm>
            <a:off x="1524000" y="3602038"/>
            <a:ext cx="9144000" cy="1655762"/>
          </a:xfrm>
        </p:spPr>
        <p:txBody>
          <a:bodyPr anchor="ctr" anchorCtr="0">
            <a:normAutofit/>
          </a:bodyPr>
          <a:lstStyle>
            <a:lvl1pPr marL="0" indent="0" algn="ctr">
              <a:buNone/>
              <a:defRPr sz="4800" baseline="0">
                <a:latin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902380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B7F4B-6EFB-C349-96BD-DBBFD6FF81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0457D12-109F-F64B-A2BE-454AAA5D1F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032F97-65DA-D140-961D-3EA02B302F77}"/>
              </a:ext>
            </a:extLst>
          </p:cNvPr>
          <p:cNvSpPr>
            <a:spLocks noGrp="1"/>
          </p:cNvSpPr>
          <p:nvPr>
            <p:ph type="dt" sz="half" idx="10"/>
          </p:nvPr>
        </p:nvSpPr>
        <p:spPr/>
        <p:txBody>
          <a:bodyPr/>
          <a:lstStyle/>
          <a:p>
            <a:fld id="{C4C17163-93C9-6544-92A0-0B6ED5915389}" type="datetimeFigureOut">
              <a:rPr lang="en-US" smtClean="0"/>
              <a:t>4/7/2022</a:t>
            </a:fld>
            <a:endParaRPr lang="en-US"/>
          </a:p>
        </p:txBody>
      </p:sp>
      <p:sp>
        <p:nvSpPr>
          <p:cNvPr id="5" name="Footer Placeholder 4">
            <a:extLst>
              <a:ext uri="{FF2B5EF4-FFF2-40B4-BE49-F238E27FC236}">
                <a16:creationId xmlns:a16="http://schemas.microsoft.com/office/drawing/2014/main" id="{62B587ED-6F83-2542-A848-88B4B9013F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77145A-0818-A84D-8B2F-CD7833CFE4A9}"/>
              </a:ext>
            </a:extLst>
          </p:cNvPr>
          <p:cNvSpPr>
            <a:spLocks noGrp="1"/>
          </p:cNvSpPr>
          <p:nvPr>
            <p:ph type="sldNum" sz="quarter" idx="12"/>
          </p:nvPr>
        </p:nvSpPr>
        <p:spPr/>
        <p:txBody>
          <a:bodyPr/>
          <a:lstStyle/>
          <a:p>
            <a:fld id="{4AB4954F-78DF-5348-99C5-FA51F4DF70FD}" type="slidenum">
              <a:rPr lang="en-US" smtClean="0"/>
              <a:t>‹#›</a:t>
            </a:fld>
            <a:endParaRPr lang="en-US"/>
          </a:p>
        </p:txBody>
      </p:sp>
    </p:spTree>
    <p:extLst>
      <p:ext uri="{BB962C8B-B14F-4D97-AF65-F5344CB8AC3E}">
        <p14:creationId xmlns:p14="http://schemas.microsoft.com/office/powerpoint/2010/main" val="2077046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F1FEFC-F937-8444-AA13-10094842094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1FC7700-CC50-7E4E-872F-2A1358D060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98CB60-81E9-9D49-9DC2-A8AA2AB8A53D}"/>
              </a:ext>
            </a:extLst>
          </p:cNvPr>
          <p:cNvSpPr>
            <a:spLocks noGrp="1"/>
          </p:cNvSpPr>
          <p:nvPr>
            <p:ph type="dt" sz="half" idx="10"/>
          </p:nvPr>
        </p:nvSpPr>
        <p:spPr/>
        <p:txBody>
          <a:bodyPr/>
          <a:lstStyle/>
          <a:p>
            <a:fld id="{C4C17163-93C9-6544-92A0-0B6ED5915389}" type="datetimeFigureOut">
              <a:rPr lang="en-US" smtClean="0"/>
              <a:t>4/7/2022</a:t>
            </a:fld>
            <a:endParaRPr lang="en-US"/>
          </a:p>
        </p:txBody>
      </p:sp>
      <p:sp>
        <p:nvSpPr>
          <p:cNvPr id="5" name="Footer Placeholder 4">
            <a:extLst>
              <a:ext uri="{FF2B5EF4-FFF2-40B4-BE49-F238E27FC236}">
                <a16:creationId xmlns:a16="http://schemas.microsoft.com/office/drawing/2014/main" id="{E872CD47-7170-774D-B945-ED09A8E772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004E61-1009-3149-9A6B-827796AA2DF0}"/>
              </a:ext>
            </a:extLst>
          </p:cNvPr>
          <p:cNvSpPr>
            <a:spLocks noGrp="1"/>
          </p:cNvSpPr>
          <p:nvPr>
            <p:ph type="sldNum" sz="quarter" idx="12"/>
          </p:nvPr>
        </p:nvSpPr>
        <p:spPr/>
        <p:txBody>
          <a:bodyPr/>
          <a:lstStyle/>
          <a:p>
            <a:fld id="{4AB4954F-78DF-5348-99C5-FA51F4DF70FD}" type="slidenum">
              <a:rPr lang="en-US" smtClean="0"/>
              <a:t>‹#›</a:t>
            </a:fld>
            <a:endParaRPr lang="en-US"/>
          </a:p>
        </p:txBody>
      </p:sp>
    </p:spTree>
    <p:extLst>
      <p:ext uri="{BB962C8B-B14F-4D97-AF65-F5344CB8AC3E}">
        <p14:creationId xmlns:p14="http://schemas.microsoft.com/office/powerpoint/2010/main" val="1759940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6FE8C-0517-154E-AB23-C3F011EFA22D}"/>
              </a:ext>
            </a:extLst>
          </p:cNvPr>
          <p:cNvSpPr>
            <a:spLocks noGrp="1"/>
          </p:cNvSpPr>
          <p:nvPr>
            <p:ph type="title"/>
          </p:nvPr>
        </p:nvSpPr>
        <p:spPr>
          <a:xfrm>
            <a:off x="313509" y="365125"/>
            <a:ext cx="11338560" cy="1491440"/>
          </a:xfrm>
        </p:spPr>
        <p:txBody>
          <a:bodyPr vert="horz" anchor="ctr" anchorCtr="1">
            <a:normAutofit/>
          </a:bodyPr>
          <a:lstStyle>
            <a:lvl1pPr>
              <a:defRPr sz="4800" baseline="0">
                <a:latin typeface="Calibri" panose="020F050202020403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627745DE-A1F8-9C46-9068-B0665D72AB6E}"/>
              </a:ext>
            </a:extLst>
          </p:cNvPr>
          <p:cNvSpPr>
            <a:spLocks noGrp="1"/>
          </p:cNvSpPr>
          <p:nvPr>
            <p:ph idx="1"/>
          </p:nvPr>
        </p:nvSpPr>
        <p:spPr>
          <a:xfrm>
            <a:off x="313509" y="1825625"/>
            <a:ext cx="11338560" cy="4895850"/>
          </a:xfrm>
        </p:spPr>
        <p:txBody>
          <a:bodyPr>
            <a:normAutofit/>
          </a:bodyPr>
          <a:lstStyle>
            <a:lvl1pPr>
              <a:defRPr sz="4800" baseline="0">
                <a:latin typeface="Calibri" panose="020F0502020204030204" pitchFamily="34" charset="0"/>
              </a:defRPr>
            </a:lvl1pPr>
            <a:lvl2pPr>
              <a:defRPr sz="4800" baseline="0">
                <a:latin typeface="Calibri" panose="020F0502020204030204" pitchFamily="34" charset="0"/>
              </a:defRPr>
            </a:lvl2pPr>
            <a:lvl3pPr>
              <a:defRPr sz="4800" baseline="0">
                <a:latin typeface="Calibri" panose="020F0502020204030204" pitchFamily="34" charset="0"/>
              </a:defRPr>
            </a:lvl3pPr>
            <a:lvl4pPr>
              <a:defRPr sz="4800" baseline="0">
                <a:latin typeface="Calibri" panose="020F0502020204030204" pitchFamily="34" charset="0"/>
              </a:defRPr>
            </a:lvl4pPr>
            <a:lvl5pPr>
              <a:defRPr sz="4800" baseline="0">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86870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CA430-36F2-BB4F-9D4D-49E48456527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9A1454A-050D-9441-BBD9-2403C52854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F4C8DA0-EECF-5A40-853C-86B40FFBCC52}"/>
              </a:ext>
            </a:extLst>
          </p:cNvPr>
          <p:cNvSpPr>
            <a:spLocks noGrp="1"/>
          </p:cNvSpPr>
          <p:nvPr>
            <p:ph type="dt" sz="half" idx="10"/>
          </p:nvPr>
        </p:nvSpPr>
        <p:spPr/>
        <p:txBody>
          <a:bodyPr/>
          <a:lstStyle/>
          <a:p>
            <a:fld id="{C4C17163-93C9-6544-92A0-0B6ED5915389}" type="datetimeFigureOut">
              <a:rPr lang="en-US" smtClean="0"/>
              <a:t>4/7/2022</a:t>
            </a:fld>
            <a:endParaRPr lang="en-US"/>
          </a:p>
        </p:txBody>
      </p:sp>
      <p:sp>
        <p:nvSpPr>
          <p:cNvPr id="5" name="Footer Placeholder 4">
            <a:extLst>
              <a:ext uri="{FF2B5EF4-FFF2-40B4-BE49-F238E27FC236}">
                <a16:creationId xmlns:a16="http://schemas.microsoft.com/office/drawing/2014/main" id="{0FD33FC0-5857-E84C-8052-1E18BAADA1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8E9904-D180-5945-9C23-CA5853D808A8}"/>
              </a:ext>
            </a:extLst>
          </p:cNvPr>
          <p:cNvSpPr>
            <a:spLocks noGrp="1"/>
          </p:cNvSpPr>
          <p:nvPr>
            <p:ph type="sldNum" sz="quarter" idx="12"/>
          </p:nvPr>
        </p:nvSpPr>
        <p:spPr/>
        <p:txBody>
          <a:bodyPr/>
          <a:lstStyle/>
          <a:p>
            <a:fld id="{4AB4954F-78DF-5348-99C5-FA51F4DF70FD}" type="slidenum">
              <a:rPr lang="en-US" smtClean="0"/>
              <a:t>‹#›</a:t>
            </a:fld>
            <a:endParaRPr lang="en-US"/>
          </a:p>
        </p:txBody>
      </p:sp>
    </p:spTree>
    <p:extLst>
      <p:ext uri="{BB962C8B-B14F-4D97-AF65-F5344CB8AC3E}">
        <p14:creationId xmlns:p14="http://schemas.microsoft.com/office/powerpoint/2010/main" val="2841543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80D67-29C7-6D41-AC5B-77F1A59B23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E45DAE-8D34-094E-B137-F044BE311FA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F58DF3C-24A7-194C-9719-EEC383E649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2336ECD-4237-DB41-BF86-391FFEB9B52A}"/>
              </a:ext>
            </a:extLst>
          </p:cNvPr>
          <p:cNvSpPr>
            <a:spLocks noGrp="1"/>
          </p:cNvSpPr>
          <p:nvPr>
            <p:ph type="dt" sz="half" idx="10"/>
          </p:nvPr>
        </p:nvSpPr>
        <p:spPr/>
        <p:txBody>
          <a:bodyPr/>
          <a:lstStyle/>
          <a:p>
            <a:fld id="{C4C17163-93C9-6544-92A0-0B6ED5915389}" type="datetimeFigureOut">
              <a:rPr lang="en-US" smtClean="0"/>
              <a:t>4/7/2022</a:t>
            </a:fld>
            <a:endParaRPr lang="en-US"/>
          </a:p>
        </p:txBody>
      </p:sp>
      <p:sp>
        <p:nvSpPr>
          <p:cNvPr id="6" name="Footer Placeholder 5">
            <a:extLst>
              <a:ext uri="{FF2B5EF4-FFF2-40B4-BE49-F238E27FC236}">
                <a16:creationId xmlns:a16="http://schemas.microsoft.com/office/drawing/2014/main" id="{F2246401-5335-F640-8B7E-149DFCA813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D92FBA-4459-9547-823B-FC175BE45361}"/>
              </a:ext>
            </a:extLst>
          </p:cNvPr>
          <p:cNvSpPr>
            <a:spLocks noGrp="1"/>
          </p:cNvSpPr>
          <p:nvPr>
            <p:ph type="sldNum" sz="quarter" idx="12"/>
          </p:nvPr>
        </p:nvSpPr>
        <p:spPr/>
        <p:txBody>
          <a:bodyPr/>
          <a:lstStyle/>
          <a:p>
            <a:fld id="{4AB4954F-78DF-5348-99C5-FA51F4DF70FD}" type="slidenum">
              <a:rPr lang="en-US" smtClean="0"/>
              <a:t>‹#›</a:t>
            </a:fld>
            <a:endParaRPr lang="en-US"/>
          </a:p>
        </p:txBody>
      </p:sp>
    </p:spTree>
    <p:extLst>
      <p:ext uri="{BB962C8B-B14F-4D97-AF65-F5344CB8AC3E}">
        <p14:creationId xmlns:p14="http://schemas.microsoft.com/office/powerpoint/2010/main" val="3016401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A3A08-83C5-784B-82FD-AE60DB4F4ED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E509FE9-5219-364A-8818-727804B9A8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1BD5E1-469C-5E41-8A8E-AD922A02487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2EA5281-B56F-EA43-B1D1-09BB8D9D06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FE62EC7-F406-9C4C-8932-C07EEF049A3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C04202C-B141-A247-823D-9802CEDF7347}"/>
              </a:ext>
            </a:extLst>
          </p:cNvPr>
          <p:cNvSpPr>
            <a:spLocks noGrp="1"/>
          </p:cNvSpPr>
          <p:nvPr>
            <p:ph type="dt" sz="half" idx="10"/>
          </p:nvPr>
        </p:nvSpPr>
        <p:spPr/>
        <p:txBody>
          <a:bodyPr/>
          <a:lstStyle/>
          <a:p>
            <a:fld id="{C4C17163-93C9-6544-92A0-0B6ED5915389}" type="datetimeFigureOut">
              <a:rPr lang="en-US" smtClean="0"/>
              <a:t>4/7/2022</a:t>
            </a:fld>
            <a:endParaRPr lang="en-US"/>
          </a:p>
        </p:txBody>
      </p:sp>
      <p:sp>
        <p:nvSpPr>
          <p:cNvPr id="8" name="Footer Placeholder 7">
            <a:extLst>
              <a:ext uri="{FF2B5EF4-FFF2-40B4-BE49-F238E27FC236}">
                <a16:creationId xmlns:a16="http://schemas.microsoft.com/office/drawing/2014/main" id="{8D91857F-2D99-E14D-85B3-99AE824C82B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04CCAE1-4458-7546-B64D-8C7317309FB7}"/>
              </a:ext>
            </a:extLst>
          </p:cNvPr>
          <p:cNvSpPr>
            <a:spLocks noGrp="1"/>
          </p:cNvSpPr>
          <p:nvPr>
            <p:ph type="sldNum" sz="quarter" idx="12"/>
          </p:nvPr>
        </p:nvSpPr>
        <p:spPr/>
        <p:txBody>
          <a:bodyPr/>
          <a:lstStyle/>
          <a:p>
            <a:fld id="{4AB4954F-78DF-5348-99C5-FA51F4DF70FD}" type="slidenum">
              <a:rPr lang="en-US" smtClean="0"/>
              <a:t>‹#›</a:t>
            </a:fld>
            <a:endParaRPr lang="en-US"/>
          </a:p>
        </p:txBody>
      </p:sp>
    </p:spTree>
    <p:extLst>
      <p:ext uri="{BB962C8B-B14F-4D97-AF65-F5344CB8AC3E}">
        <p14:creationId xmlns:p14="http://schemas.microsoft.com/office/powerpoint/2010/main" val="3992240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4C3AE-0723-BA4F-90DC-7D7064A076E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AB2E83B-A1E5-F04E-A2C6-601B3C324A10}"/>
              </a:ext>
            </a:extLst>
          </p:cNvPr>
          <p:cNvSpPr>
            <a:spLocks noGrp="1"/>
          </p:cNvSpPr>
          <p:nvPr>
            <p:ph type="dt" sz="half" idx="10"/>
          </p:nvPr>
        </p:nvSpPr>
        <p:spPr/>
        <p:txBody>
          <a:bodyPr/>
          <a:lstStyle/>
          <a:p>
            <a:fld id="{C4C17163-93C9-6544-92A0-0B6ED5915389}" type="datetimeFigureOut">
              <a:rPr lang="en-US" smtClean="0"/>
              <a:t>4/7/2022</a:t>
            </a:fld>
            <a:endParaRPr lang="en-US"/>
          </a:p>
        </p:txBody>
      </p:sp>
      <p:sp>
        <p:nvSpPr>
          <p:cNvPr id="4" name="Footer Placeholder 3">
            <a:extLst>
              <a:ext uri="{FF2B5EF4-FFF2-40B4-BE49-F238E27FC236}">
                <a16:creationId xmlns:a16="http://schemas.microsoft.com/office/drawing/2014/main" id="{32C515D7-D4E8-DA48-947A-CBF8D610C8D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F86803B-B108-2048-9812-E71D4C4E2C02}"/>
              </a:ext>
            </a:extLst>
          </p:cNvPr>
          <p:cNvSpPr>
            <a:spLocks noGrp="1"/>
          </p:cNvSpPr>
          <p:nvPr>
            <p:ph type="sldNum" sz="quarter" idx="12"/>
          </p:nvPr>
        </p:nvSpPr>
        <p:spPr/>
        <p:txBody>
          <a:bodyPr/>
          <a:lstStyle/>
          <a:p>
            <a:fld id="{4AB4954F-78DF-5348-99C5-FA51F4DF70FD}" type="slidenum">
              <a:rPr lang="en-US" smtClean="0"/>
              <a:t>‹#›</a:t>
            </a:fld>
            <a:endParaRPr lang="en-US"/>
          </a:p>
        </p:txBody>
      </p:sp>
    </p:spTree>
    <p:extLst>
      <p:ext uri="{BB962C8B-B14F-4D97-AF65-F5344CB8AC3E}">
        <p14:creationId xmlns:p14="http://schemas.microsoft.com/office/powerpoint/2010/main" val="3941709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8FF06F-6181-2D43-AE51-15BA9565A0C6}"/>
              </a:ext>
            </a:extLst>
          </p:cNvPr>
          <p:cNvSpPr>
            <a:spLocks noGrp="1"/>
          </p:cNvSpPr>
          <p:nvPr>
            <p:ph type="dt" sz="half" idx="10"/>
          </p:nvPr>
        </p:nvSpPr>
        <p:spPr/>
        <p:txBody>
          <a:bodyPr/>
          <a:lstStyle/>
          <a:p>
            <a:fld id="{C4C17163-93C9-6544-92A0-0B6ED5915389}" type="datetimeFigureOut">
              <a:rPr lang="en-US" smtClean="0"/>
              <a:t>4/7/2022</a:t>
            </a:fld>
            <a:endParaRPr lang="en-US"/>
          </a:p>
        </p:txBody>
      </p:sp>
      <p:sp>
        <p:nvSpPr>
          <p:cNvPr id="3" name="Footer Placeholder 2">
            <a:extLst>
              <a:ext uri="{FF2B5EF4-FFF2-40B4-BE49-F238E27FC236}">
                <a16:creationId xmlns:a16="http://schemas.microsoft.com/office/drawing/2014/main" id="{C6EB3B8C-3C89-494D-981F-DAE75CCB878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6076BF4-D38F-B54C-881B-959BACB3E17E}"/>
              </a:ext>
            </a:extLst>
          </p:cNvPr>
          <p:cNvSpPr>
            <a:spLocks noGrp="1"/>
          </p:cNvSpPr>
          <p:nvPr>
            <p:ph type="sldNum" sz="quarter" idx="12"/>
          </p:nvPr>
        </p:nvSpPr>
        <p:spPr/>
        <p:txBody>
          <a:bodyPr/>
          <a:lstStyle/>
          <a:p>
            <a:fld id="{4AB4954F-78DF-5348-99C5-FA51F4DF70FD}" type="slidenum">
              <a:rPr lang="en-US" smtClean="0"/>
              <a:t>‹#›</a:t>
            </a:fld>
            <a:endParaRPr lang="en-US"/>
          </a:p>
        </p:txBody>
      </p:sp>
    </p:spTree>
    <p:extLst>
      <p:ext uri="{BB962C8B-B14F-4D97-AF65-F5344CB8AC3E}">
        <p14:creationId xmlns:p14="http://schemas.microsoft.com/office/powerpoint/2010/main" val="1262256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BAF8C-77C6-714F-88A2-5C10552090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727DC53-AC7F-AF41-A2F9-96F4D88F41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ABC0449-962F-AB45-A448-DF5A1B2D14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92E64A-13AE-AF44-9154-69164D901B32}"/>
              </a:ext>
            </a:extLst>
          </p:cNvPr>
          <p:cNvSpPr>
            <a:spLocks noGrp="1"/>
          </p:cNvSpPr>
          <p:nvPr>
            <p:ph type="dt" sz="half" idx="10"/>
          </p:nvPr>
        </p:nvSpPr>
        <p:spPr/>
        <p:txBody>
          <a:bodyPr/>
          <a:lstStyle/>
          <a:p>
            <a:fld id="{C4C17163-93C9-6544-92A0-0B6ED5915389}" type="datetimeFigureOut">
              <a:rPr lang="en-US" smtClean="0"/>
              <a:t>4/7/2022</a:t>
            </a:fld>
            <a:endParaRPr lang="en-US"/>
          </a:p>
        </p:txBody>
      </p:sp>
      <p:sp>
        <p:nvSpPr>
          <p:cNvPr id="6" name="Footer Placeholder 5">
            <a:extLst>
              <a:ext uri="{FF2B5EF4-FFF2-40B4-BE49-F238E27FC236}">
                <a16:creationId xmlns:a16="http://schemas.microsoft.com/office/drawing/2014/main" id="{3A5A0CEF-2A62-EE4C-9218-80A3099952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B1C899-D296-2242-A6D6-16C26890B593}"/>
              </a:ext>
            </a:extLst>
          </p:cNvPr>
          <p:cNvSpPr>
            <a:spLocks noGrp="1"/>
          </p:cNvSpPr>
          <p:nvPr>
            <p:ph type="sldNum" sz="quarter" idx="12"/>
          </p:nvPr>
        </p:nvSpPr>
        <p:spPr/>
        <p:txBody>
          <a:bodyPr/>
          <a:lstStyle/>
          <a:p>
            <a:fld id="{4AB4954F-78DF-5348-99C5-FA51F4DF70FD}" type="slidenum">
              <a:rPr lang="en-US" smtClean="0"/>
              <a:t>‹#›</a:t>
            </a:fld>
            <a:endParaRPr lang="en-US"/>
          </a:p>
        </p:txBody>
      </p:sp>
    </p:spTree>
    <p:extLst>
      <p:ext uri="{BB962C8B-B14F-4D97-AF65-F5344CB8AC3E}">
        <p14:creationId xmlns:p14="http://schemas.microsoft.com/office/powerpoint/2010/main" val="4118860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637E5-EAEB-B141-A6AF-09F1C1C350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62CE42-C5A3-D549-91C8-18645910F9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9C85E8C-4DE5-2344-8A03-7BA05F03D1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A513D7-BFDF-674D-A94B-D73CC19657B8}"/>
              </a:ext>
            </a:extLst>
          </p:cNvPr>
          <p:cNvSpPr>
            <a:spLocks noGrp="1"/>
          </p:cNvSpPr>
          <p:nvPr>
            <p:ph type="dt" sz="half" idx="10"/>
          </p:nvPr>
        </p:nvSpPr>
        <p:spPr/>
        <p:txBody>
          <a:bodyPr/>
          <a:lstStyle/>
          <a:p>
            <a:fld id="{C4C17163-93C9-6544-92A0-0B6ED5915389}" type="datetimeFigureOut">
              <a:rPr lang="en-US" smtClean="0"/>
              <a:t>4/7/2022</a:t>
            </a:fld>
            <a:endParaRPr lang="en-US"/>
          </a:p>
        </p:txBody>
      </p:sp>
      <p:sp>
        <p:nvSpPr>
          <p:cNvPr id="6" name="Footer Placeholder 5">
            <a:extLst>
              <a:ext uri="{FF2B5EF4-FFF2-40B4-BE49-F238E27FC236}">
                <a16:creationId xmlns:a16="http://schemas.microsoft.com/office/drawing/2014/main" id="{731F1091-9C42-044F-A64C-DFAE8686F6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3AA679-B163-8F47-ADAF-CF624CD30962}"/>
              </a:ext>
            </a:extLst>
          </p:cNvPr>
          <p:cNvSpPr>
            <a:spLocks noGrp="1"/>
          </p:cNvSpPr>
          <p:nvPr>
            <p:ph type="sldNum" sz="quarter" idx="12"/>
          </p:nvPr>
        </p:nvSpPr>
        <p:spPr/>
        <p:txBody>
          <a:bodyPr/>
          <a:lstStyle/>
          <a:p>
            <a:fld id="{4AB4954F-78DF-5348-99C5-FA51F4DF70FD}" type="slidenum">
              <a:rPr lang="en-US" smtClean="0"/>
              <a:t>‹#›</a:t>
            </a:fld>
            <a:endParaRPr lang="en-US"/>
          </a:p>
        </p:txBody>
      </p:sp>
    </p:spTree>
    <p:extLst>
      <p:ext uri="{BB962C8B-B14F-4D97-AF65-F5344CB8AC3E}">
        <p14:creationId xmlns:p14="http://schemas.microsoft.com/office/powerpoint/2010/main" val="2826423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597031-485C-5249-A80C-D91DC9EF57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72EFF8E-B2F2-8F49-896D-25DA63BC21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937F46-49B2-9344-93D8-01A4F7F10B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C17163-93C9-6544-92A0-0B6ED5915389}" type="datetimeFigureOut">
              <a:rPr lang="en-US" smtClean="0"/>
              <a:t>4/7/2022</a:t>
            </a:fld>
            <a:endParaRPr lang="en-US"/>
          </a:p>
        </p:txBody>
      </p:sp>
      <p:sp>
        <p:nvSpPr>
          <p:cNvPr id="5" name="Footer Placeholder 4">
            <a:extLst>
              <a:ext uri="{FF2B5EF4-FFF2-40B4-BE49-F238E27FC236}">
                <a16:creationId xmlns:a16="http://schemas.microsoft.com/office/drawing/2014/main" id="{2D71FE8C-27A2-804A-9BDE-A4EAE1B688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9D2B8F9-601D-2342-A310-3738CFE68D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B4954F-78DF-5348-99C5-FA51F4DF70FD}" type="slidenum">
              <a:rPr lang="en-US" smtClean="0"/>
              <a:t>‹#›</a:t>
            </a:fld>
            <a:endParaRPr lang="en-US"/>
          </a:p>
        </p:txBody>
      </p:sp>
    </p:spTree>
    <p:extLst>
      <p:ext uri="{BB962C8B-B14F-4D97-AF65-F5344CB8AC3E}">
        <p14:creationId xmlns:p14="http://schemas.microsoft.com/office/powerpoint/2010/main" val="1115802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B04DF-7DB3-A842-AD6F-CE952048DAF7}"/>
              </a:ext>
            </a:extLst>
          </p:cNvPr>
          <p:cNvSpPr>
            <a:spLocks noGrp="1"/>
          </p:cNvSpPr>
          <p:nvPr>
            <p:ph type="ctrTitle"/>
          </p:nvPr>
        </p:nvSpPr>
        <p:spPr/>
        <p:txBody>
          <a:bodyPr/>
          <a:lstStyle/>
          <a:p>
            <a:r>
              <a:rPr lang="en-US" dirty="0"/>
              <a:t>John 2: 18-25</a:t>
            </a:r>
          </a:p>
        </p:txBody>
      </p:sp>
      <p:sp>
        <p:nvSpPr>
          <p:cNvPr id="3" name="Subtitle 2">
            <a:extLst>
              <a:ext uri="{FF2B5EF4-FFF2-40B4-BE49-F238E27FC236}">
                <a16:creationId xmlns:a16="http://schemas.microsoft.com/office/drawing/2014/main" id="{49664764-271E-664C-8BC1-F6F0A3329649}"/>
              </a:ext>
            </a:extLst>
          </p:cNvPr>
          <p:cNvSpPr>
            <a:spLocks noGrp="1"/>
          </p:cNvSpPr>
          <p:nvPr>
            <p:ph type="subTitle" idx="1"/>
          </p:nvPr>
        </p:nvSpPr>
        <p:spPr/>
        <p:txBody>
          <a:bodyPr/>
          <a:lstStyle/>
          <a:p>
            <a:r>
              <a:rPr lang="en-US" dirty="0"/>
              <a:t>Show Us a Sign</a:t>
            </a:r>
          </a:p>
        </p:txBody>
      </p:sp>
    </p:spTree>
    <p:extLst>
      <p:ext uri="{BB962C8B-B14F-4D97-AF65-F5344CB8AC3E}">
        <p14:creationId xmlns:p14="http://schemas.microsoft.com/office/powerpoint/2010/main" val="143672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DC7CA-CBC1-0A40-85ED-D9D7058FE13B}"/>
              </a:ext>
            </a:extLst>
          </p:cNvPr>
          <p:cNvSpPr>
            <a:spLocks noGrp="1"/>
          </p:cNvSpPr>
          <p:nvPr>
            <p:ph type="title"/>
          </p:nvPr>
        </p:nvSpPr>
        <p:spPr/>
        <p:txBody>
          <a:bodyPr/>
          <a:lstStyle/>
          <a:p>
            <a:r>
              <a:rPr lang="en-US" dirty="0"/>
              <a:t>John 2: 18-25</a:t>
            </a:r>
          </a:p>
        </p:txBody>
      </p:sp>
      <p:sp>
        <p:nvSpPr>
          <p:cNvPr id="3" name="Content Placeholder 2">
            <a:extLst>
              <a:ext uri="{FF2B5EF4-FFF2-40B4-BE49-F238E27FC236}">
                <a16:creationId xmlns:a16="http://schemas.microsoft.com/office/drawing/2014/main" id="{14AEFC6E-F1E6-5845-8577-D439156F335F}"/>
              </a:ext>
            </a:extLst>
          </p:cNvPr>
          <p:cNvSpPr>
            <a:spLocks noGrp="1"/>
          </p:cNvSpPr>
          <p:nvPr>
            <p:ph idx="1"/>
          </p:nvPr>
        </p:nvSpPr>
        <p:spPr>
          <a:xfrm>
            <a:off x="313509" y="1447060"/>
            <a:ext cx="11338560" cy="5274415"/>
          </a:xfrm>
        </p:spPr>
        <p:txBody>
          <a:bodyPr>
            <a:normAutofit fontScale="77500" lnSpcReduction="20000"/>
          </a:bodyPr>
          <a:lstStyle/>
          <a:p>
            <a:r>
              <a:rPr lang="en-US" dirty="0"/>
              <a:t>Then comes John 2: 23-25</a:t>
            </a:r>
          </a:p>
          <a:p>
            <a:r>
              <a:rPr lang="en-US" dirty="0"/>
              <a:t>The confrontation with so-called “believers”</a:t>
            </a:r>
          </a:p>
          <a:p>
            <a:pPr lvl="1"/>
            <a:r>
              <a:rPr lang="en-US" dirty="0"/>
              <a:t>Many believed He was the Messiah</a:t>
            </a:r>
          </a:p>
          <a:p>
            <a:pPr lvl="1"/>
            <a:r>
              <a:rPr lang="en-US" dirty="0"/>
              <a:t>Because of the signs and wonders</a:t>
            </a:r>
          </a:p>
          <a:p>
            <a:pPr lvl="1"/>
            <a:r>
              <a:rPr lang="en-US" dirty="0"/>
              <a:t>But He did not trust them</a:t>
            </a:r>
          </a:p>
          <a:p>
            <a:pPr lvl="1"/>
            <a:r>
              <a:rPr lang="en-US" dirty="0"/>
              <a:t>Why not????</a:t>
            </a:r>
          </a:p>
          <a:p>
            <a:r>
              <a:rPr lang="en-US" dirty="0"/>
              <a:t>James 2: 14-20</a:t>
            </a:r>
          </a:p>
          <a:p>
            <a:pPr lvl="1"/>
            <a:r>
              <a:rPr lang="en-US" dirty="0"/>
              <a:t>The work of faith begins with repentance</a:t>
            </a:r>
          </a:p>
          <a:p>
            <a:pPr lvl="1"/>
            <a:r>
              <a:rPr lang="en-US" dirty="0"/>
              <a:t>Cannot come to Christ apart from the Cross</a:t>
            </a:r>
          </a:p>
          <a:p>
            <a:pPr lvl="1"/>
            <a:r>
              <a:rPr lang="en-US" dirty="0"/>
              <a:t>Turning from sin…</a:t>
            </a:r>
          </a:p>
          <a:p>
            <a:pPr lvl="1"/>
            <a:r>
              <a:rPr lang="en-US" dirty="0"/>
              <a:t>Then obeying the call to serve</a:t>
            </a:r>
          </a:p>
        </p:txBody>
      </p:sp>
    </p:spTree>
    <p:extLst>
      <p:ext uri="{BB962C8B-B14F-4D97-AF65-F5344CB8AC3E}">
        <p14:creationId xmlns:p14="http://schemas.microsoft.com/office/powerpoint/2010/main" val="3220177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F4999-7607-8048-8ED2-B680BFEAFEEC}"/>
              </a:ext>
            </a:extLst>
          </p:cNvPr>
          <p:cNvSpPr>
            <a:spLocks noGrp="1"/>
          </p:cNvSpPr>
          <p:nvPr>
            <p:ph type="title"/>
          </p:nvPr>
        </p:nvSpPr>
        <p:spPr/>
        <p:txBody>
          <a:bodyPr/>
          <a:lstStyle/>
          <a:p>
            <a:r>
              <a:rPr lang="en-US" dirty="0"/>
              <a:t>John 2: 18-25</a:t>
            </a:r>
          </a:p>
        </p:txBody>
      </p:sp>
      <p:sp>
        <p:nvSpPr>
          <p:cNvPr id="3" name="Content Placeholder 2">
            <a:extLst>
              <a:ext uri="{FF2B5EF4-FFF2-40B4-BE49-F238E27FC236}">
                <a16:creationId xmlns:a16="http://schemas.microsoft.com/office/drawing/2014/main" id="{BFC9B686-60A9-2144-9C1E-9AD3F9E95CDE}"/>
              </a:ext>
            </a:extLst>
          </p:cNvPr>
          <p:cNvSpPr>
            <a:spLocks noGrp="1"/>
          </p:cNvSpPr>
          <p:nvPr>
            <p:ph idx="1"/>
          </p:nvPr>
        </p:nvSpPr>
        <p:spPr>
          <a:xfrm>
            <a:off x="313509" y="1341120"/>
            <a:ext cx="11338560" cy="5380355"/>
          </a:xfrm>
        </p:spPr>
        <p:txBody>
          <a:bodyPr>
            <a:normAutofit lnSpcReduction="10000"/>
          </a:bodyPr>
          <a:lstStyle/>
          <a:p>
            <a:r>
              <a:rPr lang="en-US" dirty="0"/>
              <a:t>Things to remember</a:t>
            </a:r>
          </a:p>
          <a:p>
            <a:pPr lvl="1"/>
            <a:r>
              <a:rPr lang="en-US" dirty="0"/>
              <a:t>John 20: 30-31</a:t>
            </a:r>
          </a:p>
          <a:p>
            <a:pPr lvl="2"/>
            <a:r>
              <a:rPr lang="en-US" dirty="0"/>
              <a:t>The main theme of the Book of John</a:t>
            </a:r>
          </a:p>
          <a:p>
            <a:pPr lvl="1"/>
            <a:r>
              <a:rPr lang="en-US" dirty="0"/>
              <a:t>John 2: 13-17</a:t>
            </a:r>
          </a:p>
          <a:p>
            <a:pPr lvl="2"/>
            <a:r>
              <a:rPr lang="en-US" dirty="0"/>
              <a:t>Jesus introduces His public ministry</a:t>
            </a:r>
          </a:p>
          <a:p>
            <a:pPr lvl="2"/>
            <a:r>
              <a:rPr lang="en-US" dirty="0"/>
              <a:t>He starts with the Temple</a:t>
            </a:r>
          </a:p>
          <a:p>
            <a:pPr lvl="3"/>
            <a:r>
              <a:rPr lang="en-US" dirty="0"/>
              <a:t>Cleaning it from those who saw it as place of business and not worship</a:t>
            </a:r>
          </a:p>
        </p:txBody>
      </p:sp>
    </p:spTree>
    <p:extLst>
      <p:ext uri="{BB962C8B-B14F-4D97-AF65-F5344CB8AC3E}">
        <p14:creationId xmlns:p14="http://schemas.microsoft.com/office/powerpoint/2010/main" val="1419459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A487D-CFA4-054F-A82E-34B71E7D39AB}"/>
              </a:ext>
            </a:extLst>
          </p:cNvPr>
          <p:cNvSpPr>
            <a:spLocks noGrp="1"/>
          </p:cNvSpPr>
          <p:nvPr>
            <p:ph type="title"/>
          </p:nvPr>
        </p:nvSpPr>
        <p:spPr/>
        <p:txBody>
          <a:bodyPr/>
          <a:lstStyle/>
          <a:p>
            <a:r>
              <a:rPr lang="en-US" dirty="0"/>
              <a:t>John 2: 18-25</a:t>
            </a:r>
          </a:p>
        </p:txBody>
      </p:sp>
      <p:sp>
        <p:nvSpPr>
          <p:cNvPr id="3" name="Content Placeholder 2">
            <a:extLst>
              <a:ext uri="{FF2B5EF4-FFF2-40B4-BE49-F238E27FC236}">
                <a16:creationId xmlns:a16="http://schemas.microsoft.com/office/drawing/2014/main" id="{59E4F82E-9688-484C-BFEA-88EF0B063579}"/>
              </a:ext>
            </a:extLst>
          </p:cNvPr>
          <p:cNvSpPr>
            <a:spLocks noGrp="1"/>
          </p:cNvSpPr>
          <p:nvPr>
            <p:ph idx="1"/>
          </p:nvPr>
        </p:nvSpPr>
        <p:spPr>
          <a:xfrm>
            <a:off x="313509" y="1402080"/>
            <a:ext cx="11338560" cy="5319395"/>
          </a:xfrm>
        </p:spPr>
        <p:txBody>
          <a:bodyPr>
            <a:normAutofit fontScale="85000" lnSpcReduction="20000"/>
          </a:bodyPr>
          <a:lstStyle/>
          <a:p>
            <a:r>
              <a:rPr lang="en-US" dirty="0"/>
              <a:t>John 2: 13-25</a:t>
            </a:r>
          </a:p>
          <a:p>
            <a:pPr lvl="1"/>
            <a:r>
              <a:rPr lang="en-US" dirty="0"/>
              <a:t>There are 3 confrontations listed in this passage</a:t>
            </a:r>
          </a:p>
          <a:p>
            <a:pPr lvl="2"/>
            <a:r>
              <a:rPr lang="en-US" dirty="0"/>
              <a:t>Confronts the moneychangers (Isaiah 1)</a:t>
            </a:r>
          </a:p>
          <a:p>
            <a:pPr lvl="2"/>
            <a:r>
              <a:rPr lang="en-US" dirty="0"/>
              <a:t>Confronts the Jewish leaders (John 2: 18-22)</a:t>
            </a:r>
          </a:p>
          <a:p>
            <a:pPr lvl="2"/>
            <a:r>
              <a:rPr lang="en-US" dirty="0"/>
              <a:t>Confronts the so called believers (John 2: 22-25)</a:t>
            </a:r>
          </a:p>
          <a:p>
            <a:r>
              <a:rPr lang="en-US" dirty="0"/>
              <a:t>John 2: 18… confrontation with the Jews</a:t>
            </a:r>
          </a:p>
          <a:p>
            <a:pPr lvl="1"/>
            <a:r>
              <a:rPr lang="en-US" dirty="0"/>
              <a:t>In the Book of John</a:t>
            </a:r>
          </a:p>
          <a:p>
            <a:pPr lvl="1"/>
            <a:r>
              <a:rPr lang="en-US" dirty="0"/>
              <a:t>The use of the word “Jews” always meant the ruling religious leaders</a:t>
            </a:r>
          </a:p>
        </p:txBody>
      </p:sp>
    </p:spTree>
    <p:extLst>
      <p:ext uri="{BB962C8B-B14F-4D97-AF65-F5344CB8AC3E}">
        <p14:creationId xmlns:p14="http://schemas.microsoft.com/office/powerpoint/2010/main" val="357746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2BA3F-69C4-0E4B-B199-2E79C580520C}"/>
              </a:ext>
            </a:extLst>
          </p:cNvPr>
          <p:cNvSpPr>
            <a:spLocks noGrp="1"/>
          </p:cNvSpPr>
          <p:nvPr>
            <p:ph type="title"/>
          </p:nvPr>
        </p:nvSpPr>
        <p:spPr>
          <a:xfrm>
            <a:off x="313509" y="115410"/>
            <a:ext cx="11338560" cy="736846"/>
          </a:xfrm>
        </p:spPr>
        <p:txBody>
          <a:bodyPr>
            <a:normAutofit fontScale="90000"/>
          </a:bodyPr>
          <a:lstStyle/>
          <a:p>
            <a:r>
              <a:rPr lang="en-US" dirty="0"/>
              <a:t>John 2: 18-25</a:t>
            </a:r>
          </a:p>
        </p:txBody>
      </p:sp>
      <p:sp>
        <p:nvSpPr>
          <p:cNvPr id="3" name="Content Placeholder 2">
            <a:extLst>
              <a:ext uri="{FF2B5EF4-FFF2-40B4-BE49-F238E27FC236}">
                <a16:creationId xmlns:a16="http://schemas.microsoft.com/office/drawing/2014/main" id="{6ABAD40A-505C-7A4E-B911-33263D8A7659}"/>
              </a:ext>
            </a:extLst>
          </p:cNvPr>
          <p:cNvSpPr>
            <a:spLocks noGrp="1"/>
          </p:cNvSpPr>
          <p:nvPr>
            <p:ph idx="1"/>
          </p:nvPr>
        </p:nvSpPr>
        <p:spPr>
          <a:xfrm>
            <a:off x="313509" y="710214"/>
            <a:ext cx="11338560" cy="6147787"/>
          </a:xfrm>
        </p:spPr>
        <p:txBody>
          <a:bodyPr>
            <a:normAutofit fontScale="55000" lnSpcReduction="20000"/>
          </a:bodyPr>
          <a:lstStyle/>
          <a:p>
            <a:r>
              <a:rPr lang="en-US" sz="5800" dirty="0"/>
              <a:t>By what authority to You do these things?</a:t>
            </a:r>
          </a:p>
          <a:p>
            <a:pPr lvl="1"/>
            <a:r>
              <a:rPr lang="en-US" sz="5800" dirty="0"/>
              <a:t>Jesus was not a priest</a:t>
            </a:r>
          </a:p>
          <a:p>
            <a:pPr lvl="1"/>
            <a:r>
              <a:rPr lang="en-US" sz="5800" dirty="0"/>
              <a:t>Nor was He of the tribe of Levi</a:t>
            </a:r>
          </a:p>
          <a:p>
            <a:pPr lvl="1"/>
            <a:r>
              <a:rPr lang="en-US" sz="5800" dirty="0"/>
              <a:t>He was a carpenter from Nazareth</a:t>
            </a:r>
          </a:p>
          <a:p>
            <a:pPr lvl="1"/>
            <a:r>
              <a:rPr lang="en-US" sz="5800" dirty="0"/>
              <a:t>Yet single-handedly drove out @20,000 men/leeches from the temple</a:t>
            </a:r>
          </a:p>
          <a:p>
            <a:r>
              <a:rPr lang="en-US" sz="5800" dirty="0"/>
              <a:t>What do we not see here?</a:t>
            </a:r>
          </a:p>
          <a:p>
            <a:pPr lvl="1"/>
            <a:r>
              <a:rPr lang="en-US" sz="5800" dirty="0"/>
              <a:t>There is no self examination…</a:t>
            </a:r>
          </a:p>
          <a:p>
            <a:pPr lvl="1"/>
            <a:r>
              <a:rPr lang="en-US" sz="5800" dirty="0"/>
              <a:t>Yes You are correct we are desecrating the temple</a:t>
            </a:r>
          </a:p>
          <a:p>
            <a:pPr lvl="1"/>
            <a:r>
              <a:rPr lang="en-US" sz="5800" dirty="0"/>
              <a:t>Yes, we are not treating this place with respect</a:t>
            </a:r>
          </a:p>
          <a:p>
            <a:pPr lvl="1"/>
            <a:r>
              <a:rPr lang="en-US" sz="5800" dirty="0"/>
              <a:t>So it often is today</a:t>
            </a:r>
          </a:p>
          <a:p>
            <a:pPr lvl="2"/>
            <a:r>
              <a:rPr lang="en-US" sz="5800" dirty="0"/>
              <a:t>Most/many preachers today never preach about repentance</a:t>
            </a:r>
          </a:p>
          <a:p>
            <a:pPr lvl="2"/>
            <a:r>
              <a:rPr lang="en-US" sz="5800" dirty="0"/>
              <a:t>The turning away from sin to God</a:t>
            </a:r>
          </a:p>
          <a:p>
            <a:pPr lvl="3"/>
            <a:r>
              <a:rPr lang="en-US" sz="5800" dirty="0"/>
              <a:t>Sanctification is old fashioned term that doesn’t apply to today</a:t>
            </a:r>
          </a:p>
        </p:txBody>
      </p:sp>
    </p:spTree>
    <p:extLst>
      <p:ext uri="{BB962C8B-B14F-4D97-AF65-F5344CB8AC3E}">
        <p14:creationId xmlns:p14="http://schemas.microsoft.com/office/powerpoint/2010/main" val="3386306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D5C7E-2207-584A-B6EF-06ABF91514AF}"/>
              </a:ext>
            </a:extLst>
          </p:cNvPr>
          <p:cNvSpPr>
            <a:spLocks noGrp="1"/>
          </p:cNvSpPr>
          <p:nvPr>
            <p:ph type="title"/>
          </p:nvPr>
        </p:nvSpPr>
        <p:spPr/>
        <p:txBody>
          <a:bodyPr/>
          <a:lstStyle/>
          <a:p>
            <a:r>
              <a:rPr lang="en-US" dirty="0"/>
              <a:t>John 2: 18-25</a:t>
            </a:r>
          </a:p>
        </p:txBody>
      </p:sp>
      <p:sp>
        <p:nvSpPr>
          <p:cNvPr id="3" name="Content Placeholder 2">
            <a:extLst>
              <a:ext uri="{FF2B5EF4-FFF2-40B4-BE49-F238E27FC236}">
                <a16:creationId xmlns:a16="http://schemas.microsoft.com/office/drawing/2014/main" id="{0EB181C2-3016-6441-9EDE-716A3E6BB116}"/>
              </a:ext>
            </a:extLst>
          </p:cNvPr>
          <p:cNvSpPr>
            <a:spLocks noGrp="1"/>
          </p:cNvSpPr>
          <p:nvPr>
            <p:ph idx="1"/>
          </p:nvPr>
        </p:nvSpPr>
        <p:spPr>
          <a:xfrm>
            <a:off x="313509" y="1450848"/>
            <a:ext cx="11338560" cy="5407152"/>
          </a:xfrm>
        </p:spPr>
        <p:txBody>
          <a:bodyPr>
            <a:normAutofit fontScale="77500" lnSpcReduction="20000"/>
          </a:bodyPr>
          <a:lstStyle/>
          <a:p>
            <a:r>
              <a:rPr lang="en-US" sz="4400" dirty="0"/>
              <a:t>John 2: 23… ”observing His signs which He was doing”</a:t>
            </a:r>
          </a:p>
          <a:p>
            <a:pPr lvl="1"/>
            <a:r>
              <a:rPr lang="en-US" sz="4400" dirty="0"/>
              <a:t>So why to do they ask for a sign?</a:t>
            </a:r>
          </a:p>
          <a:p>
            <a:pPr lvl="1"/>
            <a:r>
              <a:rPr lang="en-US" sz="4400" dirty="0"/>
              <a:t>Matthew 16: 1</a:t>
            </a:r>
          </a:p>
          <a:p>
            <a:pPr lvl="2"/>
            <a:r>
              <a:rPr lang="en-US" sz="4400" dirty="0"/>
              <a:t>From heaven????</a:t>
            </a:r>
          </a:p>
          <a:p>
            <a:pPr lvl="2"/>
            <a:r>
              <a:rPr lang="en-US" sz="4400" dirty="0"/>
              <a:t>Why would they not accept the earthly signs?</a:t>
            </a:r>
          </a:p>
          <a:p>
            <a:pPr lvl="2"/>
            <a:r>
              <a:rPr lang="en-US" sz="4400" dirty="0"/>
              <a:t>Matthew 12: 22-25</a:t>
            </a:r>
          </a:p>
          <a:p>
            <a:pPr lvl="2"/>
            <a:r>
              <a:rPr lang="en-US" sz="4400" dirty="0"/>
              <a:t>John 6</a:t>
            </a:r>
          </a:p>
          <a:p>
            <a:pPr lvl="3"/>
            <a:r>
              <a:rPr lang="en-US" sz="4400" dirty="0"/>
              <a:t>5,000 fed</a:t>
            </a:r>
          </a:p>
          <a:p>
            <a:pPr lvl="3"/>
            <a:r>
              <a:rPr lang="en-US" sz="4400" dirty="0"/>
              <a:t>Jesus walks on the water</a:t>
            </a:r>
          </a:p>
          <a:p>
            <a:pPr lvl="3"/>
            <a:r>
              <a:rPr lang="en-US" sz="4400" dirty="0"/>
              <a:t>John 6: 30… what sign do You…</a:t>
            </a:r>
          </a:p>
          <a:p>
            <a:pPr lvl="4"/>
            <a:r>
              <a:rPr lang="en-US" sz="4400" dirty="0"/>
              <a:t>That we may believe?</a:t>
            </a:r>
          </a:p>
          <a:p>
            <a:pPr lvl="4"/>
            <a:r>
              <a:rPr lang="en-US" sz="4400" dirty="0"/>
              <a:t>Luke 16: 27-31… even if someone…</a:t>
            </a:r>
          </a:p>
        </p:txBody>
      </p:sp>
    </p:spTree>
    <p:extLst>
      <p:ext uri="{BB962C8B-B14F-4D97-AF65-F5344CB8AC3E}">
        <p14:creationId xmlns:p14="http://schemas.microsoft.com/office/powerpoint/2010/main" val="1121554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A675B-6360-B943-8D5A-E3A46A22E83C}"/>
              </a:ext>
            </a:extLst>
          </p:cNvPr>
          <p:cNvSpPr>
            <a:spLocks noGrp="1"/>
          </p:cNvSpPr>
          <p:nvPr>
            <p:ph type="title"/>
          </p:nvPr>
        </p:nvSpPr>
        <p:spPr>
          <a:xfrm>
            <a:off x="313509" y="365125"/>
            <a:ext cx="11338560" cy="771217"/>
          </a:xfrm>
        </p:spPr>
        <p:txBody>
          <a:bodyPr/>
          <a:lstStyle/>
          <a:p>
            <a:r>
              <a:rPr lang="en-US" dirty="0"/>
              <a:t>John 2: 18-25</a:t>
            </a:r>
          </a:p>
        </p:txBody>
      </p:sp>
      <p:sp>
        <p:nvSpPr>
          <p:cNvPr id="3" name="Content Placeholder 2">
            <a:extLst>
              <a:ext uri="{FF2B5EF4-FFF2-40B4-BE49-F238E27FC236}">
                <a16:creationId xmlns:a16="http://schemas.microsoft.com/office/drawing/2014/main" id="{42B79357-E0F7-BA4D-AA29-6E8AF8C64C6D}"/>
              </a:ext>
            </a:extLst>
          </p:cNvPr>
          <p:cNvSpPr>
            <a:spLocks noGrp="1"/>
          </p:cNvSpPr>
          <p:nvPr>
            <p:ph idx="1"/>
          </p:nvPr>
        </p:nvSpPr>
        <p:spPr>
          <a:xfrm>
            <a:off x="313509" y="985422"/>
            <a:ext cx="11338560" cy="5872578"/>
          </a:xfrm>
        </p:spPr>
        <p:txBody>
          <a:bodyPr>
            <a:normAutofit fontScale="92500" lnSpcReduction="20000"/>
          </a:bodyPr>
          <a:lstStyle/>
          <a:p>
            <a:r>
              <a:rPr lang="en-US" dirty="0"/>
              <a:t>Interesting note</a:t>
            </a:r>
          </a:p>
          <a:p>
            <a:pPr lvl="1"/>
            <a:r>
              <a:rPr lang="en-US" dirty="0"/>
              <a:t>Jesus begins His public ministry at the temple</a:t>
            </a:r>
          </a:p>
          <a:p>
            <a:pPr lvl="1"/>
            <a:r>
              <a:rPr lang="en-US" dirty="0"/>
              <a:t>Jesus ends His earthly ministry at the temple…</a:t>
            </a:r>
          </a:p>
          <a:p>
            <a:pPr lvl="1"/>
            <a:r>
              <a:rPr lang="en-US" dirty="0"/>
              <a:t>Little did they know that when they “the Jews”</a:t>
            </a:r>
          </a:p>
          <a:p>
            <a:pPr lvl="1"/>
            <a:r>
              <a:rPr lang="en-US" dirty="0"/>
              <a:t>Would “destroy this temple” (His body)</a:t>
            </a:r>
          </a:p>
          <a:p>
            <a:pPr lvl="1"/>
            <a:r>
              <a:rPr lang="en-US" dirty="0"/>
              <a:t>They destroyed Judaism as well</a:t>
            </a:r>
          </a:p>
          <a:p>
            <a:pPr lvl="1"/>
            <a:r>
              <a:rPr lang="en-US" dirty="0"/>
              <a:t>Matthew 27: 50-54</a:t>
            </a:r>
          </a:p>
          <a:p>
            <a:pPr lvl="1"/>
            <a:r>
              <a:rPr lang="en-US" dirty="0"/>
              <a:t>Then in A.D. 70… Matthew 24: 1-2 was fulfilled</a:t>
            </a:r>
          </a:p>
        </p:txBody>
      </p:sp>
    </p:spTree>
    <p:extLst>
      <p:ext uri="{BB962C8B-B14F-4D97-AF65-F5344CB8AC3E}">
        <p14:creationId xmlns:p14="http://schemas.microsoft.com/office/powerpoint/2010/main" val="49853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A8B27-A164-5043-B4E0-FC85DBA24F13}"/>
              </a:ext>
            </a:extLst>
          </p:cNvPr>
          <p:cNvSpPr>
            <a:spLocks noGrp="1"/>
          </p:cNvSpPr>
          <p:nvPr>
            <p:ph type="title"/>
          </p:nvPr>
        </p:nvSpPr>
        <p:spPr/>
        <p:txBody>
          <a:bodyPr/>
          <a:lstStyle/>
          <a:p>
            <a:r>
              <a:rPr lang="en-US" dirty="0"/>
              <a:t>John 2: 18-25</a:t>
            </a:r>
          </a:p>
        </p:txBody>
      </p:sp>
      <p:sp>
        <p:nvSpPr>
          <p:cNvPr id="4" name="Content Placeholder 3">
            <a:extLst>
              <a:ext uri="{FF2B5EF4-FFF2-40B4-BE49-F238E27FC236}">
                <a16:creationId xmlns:a16="http://schemas.microsoft.com/office/drawing/2014/main" id="{C580A361-B607-8D4D-9597-7F99AF26517A}"/>
              </a:ext>
            </a:extLst>
          </p:cNvPr>
          <p:cNvSpPr>
            <a:spLocks noGrp="1"/>
          </p:cNvSpPr>
          <p:nvPr>
            <p:ph idx="1"/>
          </p:nvPr>
        </p:nvSpPr>
        <p:spPr>
          <a:xfrm>
            <a:off x="313509" y="1377696"/>
            <a:ext cx="11338560" cy="5343779"/>
          </a:xfrm>
        </p:spPr>
        <p:txBody>
          <a:bodyPr>
            <a:normAutofit fontScale="85000" lnSpcReduction="20000"/>
          </a:bodyPr>
          <a:lstStyle/>
          <a:p>
            <a:r>
              <a:rPr lang="en-US" dirty="0"/>
              <a:t>“Show us a sign.”</a:t>
            </a:r>
          </a:p>
          <a:p>
            <a:pPr lvl="1"/>
            <a:r>
              <a:rPr lang="en-US" dirty="0"/>
              <a:t>John 2: 19</a:t>
            </a:r>
          </a:p>
          <a:p>
            <a:pPr lvl="2"/>
            <a:r>
              <a:rPr lang="en-US" dirty="0"/>
              <a:t>Here is the sign</a:t>
            </a:r>
          </a:p>
          <a:p>
            <a:pPr lvl="2"/>
            <a:r>
              <a:rPr lang="en-US" dirty="0"/>
              <a:t>Not only will (you… the Jews) destroy this temple (my body?)</a:t>
            </a:r>
          </a:p>
          <a:p>
            <a:r>
              <a:rPr lang="en-US" dirty="0"/>
              <a:t>Here is the sign</a:t>
            </a:r>
          </a:p>
          <a:p>
            <a:pPr lvl="1"/>
            <a:r>
              <a:rPr lang="en-US" dirty="0"/>
              <a:t>I will tell exactly how this is going to happen</a:t>
            </a:r>
          </a:p>
          <a:p>
            <a:pPr lvl="1"/>
            <a:r>
              <a:rPr lang="en-US" dirty="0"/>
              <a:t>Isaiah 46: 8-11</a:t>
            </a:r>
          </a:p>
          <a:p>
            <a:pPr lvl="1"/>
            <a:r>
              <a:rPr lang="en-US" dirty="0"/>
              <a:t>John 2: 22… His disciples remembered</a:t>
            </a:r>
          </a:p>
          <a:p>
            <a:pPr lvl="1"/>
            <a:r>
              <a:rPr lang="en-US" dirty="0"/>
              <a:t>And they believed</a:t>
            </a:r>
          </a:p>
        </p:txBody>
      </p:sp>
    </p:spTree>
    <p:extLst>
      <p:ext uri="{BB962C8B-B14F-4D97-AF65-F5344CB8AC3E}">
        <p14:creationId xmlns:p14="http://schemas.microsoft.com/office/powerpoint/2010/main" val="4118145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additive="base">
                                        <p:cTn id="5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8D351-C4A6-C949-8ADE-4DF3F90ED505}"/>
              </a:ext>
            </a:extLst>
          </p:cNvPr>
          <p:cNvSpPr>
            <a:spLocks noGrp="1"/>
          </p:cNvSpPr>
          <p:nvPr>
            <p:ph type="title"/>
          </p:nvPr>
        </p:nvSpPr>
        <p:spPr>
          <a:xfrm>
            <a:off x="313509" y="79899"/>
            <a:ext cx="11338560" cy="754602"/>
          </a:xfrm>
        </p:spPr>
        <p:txBody>
          <a:bodyPr/>
          <a:lstStyle/>
          <a:p>
            <a:r>
              <a:rPr lang="en-US" dirty="0"/>
              <a:t>John 2: 18-25</a:t>
            </a:r>
          </a:p>
        </p:txBody>
      </p:sp>
      <p:sp>
        <p:nvSpPr>
          <p:cNvPr id="3" name="Content Placeholder 2">
            <a:extLst>
              <a:ext uri="{FF2B5EF4-FFF2-40B4-BE49-F238E27FC236}">
                <a16:creationId xmlns:a16="http://schemas.microsoft.com/office/drawing/2014/main" id="{8175BD07-F044-D141-9E8F-4A0E9A2A3AF5}"/>
              </a:ext>
            </a:extLst>
          </p:cNvPr>
          <p:cNvSpPr>
            <a:spLocks noGrp="1"/>
          </p:cNvSpPr>
          <p:nvPr>
            <p:ph idx="1"/>
          </p:nvPr>
        </p:nvSpPr>
        <p:spPr>
          <a:xfrm>
            <a:off x="313509" y="834502"/>
            <a:ext cx="11338560" cy="6023498"/>
          </a:xfrm>
        </p:spPr>
        <p:txBody>
          <a:bodyPr>
            <a:normAutofit fontScale="62500" lnSpcReduction="20000"/>
          </a:bodyPr>
          <a:lstStyle/>
          <a:p>
            <a:r>
              <a:rPr lang="en-US" dirty="0"/>
              <a:t>A.W. Tozer quote….</a:t>
            </a:r>
          </a:p>
          <a:p>
            <a:r>
              <a:rPr lang="en-US" dirty="0"/>
              <a:t>In his wonderful book </a:t>
            </a:r>
            <a:r>
              <a:rPr lang="en-US" i="1" dirty="0"/>
              <a:t>The Knowledge of the Holy</a:t>
            </a:r>
            <a:r>
              <a:rPr lang="en-US" dirty="0"/>
              <a:t>, A.W. Tozer writes this about God’s knowledge. He says, “God knows all that can be known and this He knows instantly and with the fullness of perfection that includes every possible item of knowledge concerning everything that exists or could have existed anywhere in the universe at any time in the past, or that may exist in the centuries or ages yet unborn. God knows all causes, all thoughts, all mysteries, all enigmas, all feelings, all desires, every unuttered secret, all thrones and dominions, all personalities, all things visible and invisible in heaven and in earth. Because God knows all things perfectly, He knows no thing better than any other thing, but knows all things equally well. He never discovers anything. He’s never surprised, never amazed. He never wonders about anything, nor does He seek information or ask questions. God is self-existent and self-existent knowledge. He is self-contained and self-contained knowledge and knows what no creature can ever know. He knows Himself perfectly, and only the infinite can have infinite knowledge of Himself. This is God… (Psalm 139: 1-6)</a:t>
            </a:r>
          </a:p>
        </p:txBody>
      </p:sp>
    </p:spTree>
    <p:extLst>
      <p:ext uri="{BB962C8B-B14F-4D97-AF65-F5344CB8AC3E}">
        <p14:creationId xmlns:p14="http://schemas.microsoft.com/office/powerpoint/2010/main" val="2851322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9B76C-2597-1744-B8CF-E4637998DA09}"/>
              </a:ext>
            </a:extLst>
          </p:cNvPr>
          <p:cNvSpPr>
            <a:spLocks noGrp="1"/>
          </p:cNvSpPr>
          <p:nvPr>
            <p:ph type="title"/>
          </p:nvPr>
        </p:nvSpPr>
        <p:spPr/>
        <p:txBody>
          <a:bodyPr/>
          <a:lstStyle/>
          <a:p>
            <a:r>
              <a:rPr lang="en-US" dirty="0"/>
              <a:t>John 2: 18-25</a:t>
            </a:r>
          </a:p>
        </p:txBody>
      </p:sp>
      <p:sp>
        <p:nvSpPr>
          <p:cNvPr id="3" name="Content Placeholder 2">
            <a:extLst>
              <a:ext uri="{FF2B5EF4-FFF2-40B4-BE49-F238E27FC236}">
                <a16:creationId xmlns:a16="http://schemas.microsoft.com/office/drawing/2014/main" id="{3E5C6940-6A8B-6C42-91AC-0C619F3F9BA4}"/>
              </a:ext>
            </a:extLst>
          </p:cNvPr>
          <p:cNvSpPr>
            <a:spLocks noGrp="1"/>
          </p:cNvSpPr>
          <p:nvPr>
            <p:ph idx="1"/>
          </p:nvPr>
        </p:nvSpPr>
        <p:spPr>
          <a:xfrm>
            <a:off x="313509" y="1328928"/>
            <a:ext cx="11338560" cy="5453612"/>
          </a:xfrm>
        </p:spPr>
        <p:txBody>
          <a:bodyPr>
            <a:normAutofit/>
          </a:bodyPr>
          <a:lstStyle/>
          <a:p>
            <a:r>
              <a:rPr lang="en-US" dirty="0"/>
              <a:t>”Show us a sign.”</a:t>
            </a:r>
          </a:p>
          <a:p>
            <a:pPr lvl="1"/>
            <a:r>
              <a:rPr lang="en-US" dirty="0"/>
              <a:t>John 10: 17-18</a:t>
            </a:r>
          </a:p>
          <a:p>
            <a:pPr lvl="1"/>
            <a:r>
              <a:rPr lang="en-US" dirty="0"/>
              <a:t>No man takes My life from Me</a:t>
            </a:r>
          </a:p>
          <a:p>
            <a:pPr lvl="1"/>
            <a:r>
              <a:rPr lang="en-US" dirty="0"/>
              <a:t>I lay down My life and I have the power</a:t>
            </a:r>
          </a:p>
          <a:p>
            <a:pPr lvl="1"/>
            <a:r>
              <a:rPr lang="en-US" dirty="0"/>
              <a:t>To take it up again</a:t>
            </a:r>
          </a:p>
          <a:p>
            <a:r>
              <a:rPr lang="en-US" dirty="0"/>
              <a:t>I will share this life with My sheep</a:t>
            </a:r>
          </a:p>
          <a:p>
            <a:pPr lvl="1"/>
            <a:r>
              <a:rPr lang="en-US" dirty="0"/>
              <a:t>John 10: 28-30</a:t>
            </a:r>
          </a:p>
        </p:txBody>
      </p:sp>
    </p:spTree>
    <p:extLst>
      <p:ext uri="{BB962C8B-B14F-4D97-AF65-F5344CB8AC3E}">
        <p14:creationId xmlns:p14="http://schemas.microsoft.com/office/powerpoint/2010/main" val="1577162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4893</TotalTime>
  <Words>794</Words>
  <Application>Microsoft Office PowerPoint</Application>
  <PresentationFormat>Widescreen</PresentationFormat>
  <Paragraphs>88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John 2: 18-25</vt:lpstr>
      <vt:lpstr>John 2: 18-25</vt:lpstr>
      <vt:lpstr>John 2: 18-25</vt:lpstr>
      <vt:lpstr>John 2: 18-25</vt:lpstr>
      <vt:lpstr>John 2: 18-25</vt:lpstr>
      <vt:lpstr>John 2: 18-25</vt:lpstr>
      <vt:lpstr>John 2: 18-25</vt:lpstr>
      <vt:lpstr>John 2: 18-25</vt:lpstr>
      <vt:lpstr>John 2: 18-25</vt:lpstr>
      <vt:lpstr>John 2: 18-25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Larry Hoekstra</dc:creator>
  <cp:lastModifiedBy>Al Trepczyk</cp:lastModifiedBy>
  <cp:revision>73</cp:revision>
  <dcterms:created xsi:type="dcterms:W3CDTF">2019-12-16T14:17:55Z</dcterms:created>
  <dcterms:modified xsi:type="dcterms:W3CDTF">2022-04-07T15:20:05Z</dcterms:modified>
</cp:coreProperties>
</file>