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852"/>
  </p:normalViewPr>
  <p:slideViewPr>
    <p:cSldViewPr snapToGrid="0" snapToObjects="1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Daniel 12: 3-4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Shining like stars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E8F93-44B7-D04C-B775-9D446B0C5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3-4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D8F42-8F04-444A-B775-1FB11AFA7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reasons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dirty="0"/>
              <a:t>During the Great Tribulation</a:t>
            </a:r>
          </a:p>
          <a:p>
            <a:pPr lvl="2"/>
            <a:r>
              <a:rPr lang="en-US" dirty="0"/>
              <a:t>The Word of God will not be speculation</a:t>
            </a:r>
          </a:p>
          <a:p>
            <a:pPr lvl="2"/>
            <a:r>
              <a:rPr lang="en-US" dirty="0"/>
              <a:t>It will be a fact of life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dirty="0"/>
              <a:t>It will tell the whole world </a:t>
            </a:r>
          </a:p>
          <a:p>
            <a:pPr lvl="2"/>
            <a:r>
              <a:rPr lang="en-US" dirty="0"/>
              <a:t>God is in charge and not the Anti-Christ</a:t>
            </a:r>
          </a:p>
        </p:txBody>
      </p:sp>
    </p:spTree>
    <p:extLst>
      <p:ext uri="{BB962C8B-B14F-4D97-AF65-F5344CB8AC3E}">
        <p14:creationId xmlns:p14="http://schemas.microsoft.com/office/powerpoint/2010/main" val="261817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8E7E0-A759-7540-81B8-01EE50DAF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3-4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A09AD-D6BC-C74C-ABBC-31C9C55B9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650670"/>
            <a:ext cx="11338560" cy="507080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3. God’s Word is always meant to be a comfort for His people</a:t>
            </a:r>
          </a:p>
          <a:p>
            <a:pPr lvl="1"/>
            <a:r>
              <a:rPr lang="en-US" dirty="0"/>
              <a:t>Even more so in times of distress</a:t>
            </a:r>
          </a:p>
          <a:p>
            <a:pPr lvl="1"/>
            <a:r>
              <a:rPr lang="en-US" dirty="0"/>
              <a:t>Daniel 12: 1….”there will be a time of distress”</a:t>
            </a:r>
          </a:p>
          <a:p>
            <a:r>
              <a:rPr lang="en-US" dirty="0"/>
              <a:t>4. So that all men everywhere are without excuse (Romans 1: 20)</a:t>
            </a:r>
          </a:p>
          <a:p>
            <a:pPr lvl="1"/>
            <a:r>
              <a:rPr lang="en-US" dirty="0"/>
              <a:t>Note the efforts of God to reach men</a:t>
            </a:r>
          </a:p>
          <a:p>
            <a:pPr lvl="1"/>
            <a:r>
              <a:rPr lang="en-US" dirty="0"/>
              <a:t>Sent the two witness (Revelation 11: 3-12)</a:t>
            </a:r>
          </a:p>
          <a:p>
            <a:pPr lvl="1"/>
            <a:r>
              <a:rPr lang="en-US" dirty="0"/>
              <a:t>Sent out the 144,000 Jewish evangelists (Revelation 7: 4-8)</a:t>
            </a:r>
          </a:p>
          <a:p>
            <a:pPr lvl="1"/>
            <a:r>
              <a:rPr lang="en-US" dirty="0"/>
              <a:t>Revelation 18: 1-8…..great angelic message</a:t>
            </a:r>
          </a:p>
          <a:p>
            <a:pPr lvl="1"/>
            <a:r>
              <a:rPr lang="en-US" dirty="0"/>
              <a:t>Book of Daniel and Revelation</a:t>
            </a:r>
          </a:p>
        </p:txBody>
      </p:sp>
    </p:spTree>
    <p:extLst>
      <p:ext uri="{BB962C8B-B14F-4D97-AF65-F5344CB8AC3E}">
        <p14:creationId xmlns:p14="http://schemas.microsoft.com/office/powerpoint/2010/main" val="324222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13FFE-83D8-A94F-8F54-49A04F790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3-4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0DE10-709F-8744-8879-252B5A010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God willing to do all this?</a:t>
            </a:r>
          </a:p>
          <a:p>
            <a:r>
              <a:rPr lang="en-US" dirty="0"/>
              <a:t>II Peter 3: 9…</a:t>
            </a:r>
          </a:p>
          <a:p>
            <a:pPr lvl="1"/>
            <a:r>
              <a:rPr lang="en-US" dirty="0"/>
              <a:t>He is not willing that any should perish </a:t>
            </a:r>
          </a:p>
          <a:p>
            <a:pPr lvl="1"/>
            <a:r>
              <a:rPr lang="en-US" dirty="0"/>
              <a:t>But for all to come to repentance</a:t>
            </a:r>
          </a:p>
          <a:p>
            <a:pPr lvl="1"/>
            <a:endParaRPr lang="en-US" dirty="0"/>
          </a:p>
          <a:p>
            <a:pPr lvl="1"/>
            <a:r>
              <a:rPr lang="en-US" b="1" i="1" u="sng" dirty="0"/>
              <a:t>Including me and you</a:t>
            </a:r>
          </a:p>
        </p:txBody>
      </p:sp>
    </p:spTree>
    <p:extLst>
      <p:ext uri="{BB962C8B-B14F-4D97-AF65-F5344CB8AC3E}">
        <p14:creationId xmlns:p14="http://schemas.microsoft.com/office/powerpoint/2010/main" val="114717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4999-7607-8048-8ED2-B680BFEA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3-4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B686-60A9-2144-9C1E-9AD3F9E9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84960"/>
            <a:ext cx="11338560" cy="513651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Quick review of last week (Vs 2)</a:t>
            </a:r>
          </a:p>
          <a:p>
            <a:pPr lvl="1"/>
            <a:r>
              <a:rPr lang="en-US" dirty="0"/>
              <a:t>We learned of three resurrections</a:t>
            </a:r>
          </a:p>
          <a:p>
            <a:pPr lvl="2"/>
            <a:r>
              <a:rPr lang="en-US" dirty="0"/>
              <a:t>Some say there are more…</a:t>
            </a:r>
          </a:p>
          <a:p>
            <a:pPr lvl="3"/>
            <a:r>
              <a:rPr lang="en-US" dirty="0"/>
              <a:t>I Corinthians 15: 23</a:t>
            </a:r>
          </a:p>
          <a:p>
            <a:pPr lvl="4"/>
            <a:r>
              <a:rPr lang="en-US" dirty="0"/>
              <a:t>Christ (Matthew 28: 6)</a:t>
            </a:r>
          </a:p>
          <a:p>
            <a:pPr lvl="4"/>
            <a:r>
              <a:rPr lang="en-US" dirty="0"/>
              <a:t>The First-Fruits (Matthew 27: 52-53)</a:t>
            </a:r>
          </a:p>
          <a:p>
            <a:pPr lvl="4"/>
            <a:r>
              <a:rPr lang="en-US" dirty="0"/>
              <a:t>N.T. Church saints (I Thessalonians 4: 15-18) “Rapture”</a:t>
            </a:r>
          </a:p>
          <a:p>
            <a:pPr lvl="4"/>
            <a:r>
              <a:rPr lang="en-US" dirty="0"/>
              <a:t>Tribulation saints (Revelation 20: 4)</a:t>
            </a:r>
          </a:p>
          <a:p>
            <a:pPr lvl="4"/>
            <a:r>
              <a:rPr lang="en-US" dirty="0"/>
              <a:t>O.T. saints (Revelation 20: 5)</a:t>
            </a:r>
          </a:p>
          <a:p>
            <a:pPr lvl="4"/>
            <a:r>
              <a:rPr lang="en-US" dirty="0"/>
              <a:t>Wicked dead (Revelation 20: 11-15)</a:t>
            </a:r>
          </a:p>
        </p:txBody>
      </p:sp>
    </p:spTree>
    <p:extLst>
      <p:ext uri="{BB962C8B-B14F-4D97-AF65-F5344CB8AC3E}">
        <p14:creationId xmlns:p14="http://schemas.microsoft.com/office/powerpoint/2010/main" val="14194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487D-CFA4-054F-A82E-34B71E7D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3-4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4F82E-9688-484C-BFEA-88EF0B063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Daniel 12: 3</a:t>
            </a:r>
          </a:p>
          <a:p>
            <a:pPr lvl="1"/>
            <a:r>
              <a:rPr lang="en-US" dirty="0"/>
              <a:t>KJV…”and they that be wise”</a:t>
            </a:r>
          </a:p>
          <a:p>
            <a:r>
              <a:rPr lang="en-US" dirty="0"/>
              <a:t>What is ”wisdom”?</a:t>
            </a:r>
          </a:p>
          <a:p>
            <a:pPr lvl="1"/>
            <a:r>
              <a:rPr lang="en-US" dirty="0"/>
              <a:t>Proverbs 3: 5-12</a:t>
            </a:r>
          </a:p>
          <a:p>
            <a:pPr lvl="2"/>
            <a:r>
              <a:rPr lang="en-US" dirty="0"/>
              <a:t>Note the progression</a:t>
            </a:r>
          </a:p>
          <a:p>
            <a:pPr lvl="3"/>
            <a:r>
              <a:rPr lang="en-US" dirty="0"/>
              <a:t>“Trust”</a:t>
            </a:r>
          </a:p>
          <a:p>
            <a:pPr lvl="3"/>
            <a:r>
              <a:rPr lang="en-US" dirty="0"/>
              <a:t>First step of gaining wisdom</a:t>
            </a:r>
          </a:p>
          <a:p>
            <a:pPr lvl="3"/>
            <a:r>
              <a:rPr lang="en-US" dirty="0"/>
              <a:t>Listing of “do nots”</a:t>
            </a:r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BA3F-69C4-0E4B-B199-2E79C580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3-4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AD40A-505C-7A4E-B911-33263D8A7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Proverbs 3: 5-12</a:t>
            </a:r>
          </a:p>
          <a:p>
            <a:pPr lvl="1"/>
            <a:r>
              <a:rPr lang="en-US" dirty="0"/>
              <a:t>Do not……</a:t>
            </a:r>
          </a:p>
          <a:p>
            <a:pPr lvl="2"/>
            <a:r>
              <a:rPr lang="en-US" dirty="0"/>
              <a:t>Lean on your own understanding</a:t>
            </a:r>
          </a:p>
          <a:p>
            <a:pPr lvl="3"/>
            <a:r>
              <a:rPr lang="en-US" dirty="0"/>
              <a:t>Why not?</a:t>
            </a:r>
          </a:p>
          <a:p>
            <a:pPr lvl="4"/>
            <a:r>
              <a:rPr lang="en-US" dirty="0"/>
              <a:t>You and I do not know what tomorrow holds</a:t>
            </a:r>
          </a:p>
          <a:p>
            <a:pPr lvl="4"/>
            <a:r>
              <a:rPr lang="en-US" dirty="0"/>
              <a:t>But God does</a:t>
            </a:r>
          </a:p>
          <a:p>
            <a:pPr lvl="2"/>
            <a:r>
              <a:rPr lang="en-US" dirty="0"/>
              <a:t>Do not be wise in your own eyes</a:t>
            </a:r>
          </a:p>
          <a:p>
            <a:pPr lvl="3"/>
            <a:r>
              <a:rPr lang="en-US" dirty="0"/>
              <a:t>Psalm 14: 1</a:t>
            </a:r>
          </a:p>
          <a:p>
            <a:pPr lvl="4"/>
            <a:r>
              <a:rPr lang="en-US" dirty="0"/>
              <a:t>The fool has said</a:t>
            </a:r>
          </a:p>
          <a:p>
            <a:pPr lvl="4"/>
            <a:r>
              <a:rPr lang="en-US" dirty="0"/>
              <a:t>Schools and courtrooms are examples</a:t>
            </a:r>
          </a:p>
          <a:p>
            <a:pPr lvl="3"/>
            <a:r>
              <a:rPr lang="en-US" dirty="0"/>
              <a:t>Psalm 10: 3-4</a:t>
            </a:r>
          </a:p>
        </p:txBody>
      </p:sp>
    </p:spTree>
    <p:extLst>
      <p:ext uri="{BB962C8B-B14F-4D97-AF65-F5344CB8AC3E}">
        <p14:creationId xmlns:p14="http://schemas.microsoft.com/office/powerpoint/2010/main" val="338630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5C7E-2207-584A-B6EF-06ABF915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3-4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81C2-3016-6441-9EDE-716A3E6BB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Proverbs 3: 5-10</a:t>
            </a:r>
          </a:p>
          <a:p>
            <a:pPr lvl="1"/>
            <a:r>
              <a:rPr lang="en-US" dirty="0"/>
              <a:t>Do not</a:t>
            </a:r>
          </a:p>
          <a:p>
            <a:pPr lvl="2"/>
            <a:r>
              <a:rPr lang="en-US" dirty="0"/>
              <a:t>Be stingy</a:t>
            </a:r>
          </a:p>
          <a:p>
            <a:pPr lvl="1"/>
            <a:r>
              <a:rPr lang="en-US" dirty="0"/>
              <a:t>Do not reject the discipline of the Lord</a:t>
            </a:r>
          </a:p>
          <a:p>
            <a:pPr lvl="2"/>
            <a:r>
              <a:rPr lang="en-US" dirty="0"/>
              <a:t>Those whom He loves He reproves</a:t>
            </a:r>
          </a:p>
          <a:p>
            <a:pPr lvl="1"/>
            <a:r>
              <a:rPr lang="en-US" dirty="0"/>
              <a:t>Proverbs 9: 10-11</a:t>
            </a:r>
          </a:p>
          <a:p>
            <a:pPr lvl="2"/>
            <a:r>
              <a:rPr lang="en-US" dirty="0"/>
              <a:t>The fear of the Lord is the “beginning of wisdom”</a:t>
            </a:r>
          </a:p>
          <a:p>
            <a:pPr lvl="2"/>
            <a:r>
              <a:rPr lang="en-US" dirty="0"/>
              <a:t>Ecclesiastes 12: 9-14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675B-6360-B943-8D5A-E3A46A22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3-4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9357-E0F7-BA4D-AA29-6E8AF8C64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Like the stars forever and ever</a:t>
            </a:r>
          </a:p>
          <a:p>
            <a:pPr lvl="1"/>
            <a:r>
              <a:rPr lang="en-US" dirty="0"/>
              <a:t>Who are these?</a:t>
            </a:r>
          </a:p>
          <a:p>
            <a:pPr lvl="2"/>
            <a:r>
              <a:rPr lang="en-US" dirty="0"/>
              <a:t>They are the ones who lead others to righteousness</a:t>
            </a:r>
          </a:p>
          <a:p>
            <a:pPr lvl="2"/>
            <a:r>
              <a:rPr lang="en-US" dirty="0"/>
              <a:t>They are those who will shine through all eternity</a:t>
            </a:r>
          </a:p>
          <a:p>
            <a:pPr lvl="2"/>
            <a:r>
              <a:rPr lang="en-US" dirty="0"/>
              <a:t>Proverbs 11: 30</a:t>
            </a:r>
          </a:p>
          <a:p>
            <a:pPr lvl="3"/>
            <a:r>
              <a:rPr lang="en-US" dirty="0"/>
              <a:t>He who wins souls is wise</a:t>
            </a:r>
          </a:p>
          <a:p>
            <a:pPr lvl="3"/>
            <a:r>
              <a:rPr lang="en-US" dirty="0"/>
              <a:t>Compare those to the ”stars” of this world</a:t>
            </a:r>
          </a:p>
        </p:txBody>
      </p:sp>
    </p:spTree>
    <p:extLst>
      <p:ext uri="{BB962C8B-B14F-4D97-AF65-F5344CB8AC3E}">
        <p14:creationId xmlns:p14="http://schemas.microsoft.com/office/powerpoint/2010/main" val="498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B5166-16C2-AE4D-B979-8B25BE25C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829" y="2190750"/>
            <a:ext cx="11338560" cy="14914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661CE-CCAA-F740-BAB7-A579DF534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246" y="27305"/>
            <a:ext cx="11338560" cy="489585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Hollywood Walk of Fame in Hollywood">
            <a:extLst>
              <a:ext uri="{FF2B5EF4-FFF2-40B4-BE49-F238E27FC236}">
                <a16:creationId xmlns:a16="http://schemas.microsoft.com/office/drawing/2014/main" id="{21AC8AC7-6774-9A40-8429-95513145E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719" y="-27305"/>
            <a:ext cx="50276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424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8B27-A164-5043-B4E0-FC85DBA2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3-4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97829-AB45-1048-8838-53CB1746E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600200"/>
            <a:ext cx="11338560" cy="51212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Vs 4</a:t>
            </a:r>
          </a:p>
          <a:p>
            <a:pPr lvl="1"/>
            <a:r>
              <a:rPr lang="en-US" dirty="0"/>
              <a:t>Conceal these words</a:t>
            </a:r>
          </a:p>
          <a:p>
            <a:pPr lvl="2"/>
            <a:r>
              <a:rPr lang="en-US" dirty="0"/>
              <a:t>Does not mean to “hide” as we would understand</a:t>
            </a:r>
          </a:p>
          <a:p>
            <a:pPr lvl="2"/>
            <a:r>
              <a:rPr lang="en-US" dirty="0"/>
              <a:t>But it means to “preserve”</a:t>
            </a:r>
          </a:p>
          <a:p>
            <a:pPr lvl="2"/>
            <a:r>
              <a:rPr lang="en-US" dirty="0"/>
              <a:t>To keep in a secure place</a:t>
            </a:r>
          </a:p>
          <a:p>
            <a:pPr lvl="1"/>
            <a:r>
              <a:rPr lang="en-US" dirty="0"/>
              <a:t>“Seal” the symbol of authority</a:t>
            </a:r>
          </a:p>
          <a:p>
            <a:pPr lvl="2"/>
            <a:r>
              <a:rPr lang="en-US" dirty="0"/>
              <a:t>What words?</a:t>
            </a:r>
          </a:p>
          <a:p>
            <a:pPr lvl="2"/>
            <a:r>
              <a:rPr lang="en-US" dirty="0"/>
              <a:t>Chapter 10-12</a:t>
            </a:r>
          </a:p>
          <a:p>
            <a:pPr lvl="3"/>
            <a:r>
              <a:rPr lang="en-US" dirty="0"/>
              <a:t>The vision of the “end of time”</a:t>
            </a:r>
          </a:p>
        </p:txBody>
      </p:sp>
    </p:spTree>
    <p:extLst>
      <p:ext uri="{BB962C8B-B14F-4D97-AF65-F5344CB8AC3E}">
        <p14:creationId xmlns:p14="http://schemas.microsoft.com/office/powerpoint/2010/main" val="411814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D351-C4A6-C949-8ADE-4DF3F90ED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3-4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5BD07-F044-D141-9E8F-4A0E9A2A3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the “end of time?”</a:t>
            </a:r>
          </a:p>
          <a:p>
            <a:pPr lvl="1"/>
            <a:r>
              <a:rPr lang="en-US" dirty="0"/>
              <a:t>It is the Great Tribulation period</a:t>
            </a:r>
          </a:p>
          <a:p>
            <a:pPr lvl="2"/>
            <a:r>
              <a:rPr lang="en-US" dirty="0"/>
              <a:t>At the “time of the end”</a:t>
            </a:r>
          </a:p>
          <a:p>
            <a:pPr lvl="2"/>
            <a:r>
              <a:rPr lang="en-US" dirty="0"/>
              <a:t>This book will be read and re-read</a:t>
            </a:r>
          </a:p>
          <a:p>
            <a:pPr lvl="2"/>
            <a:r>
              <a:rPr lang="en-US" dirty="0"/>
              <a:t>Over and over again… this book will be searched</a:t>
            </a:r>
          </a:p>
          <a:p>
            <a:pPr lvl="2"/>
            <a:r>
              <a:rPr lang="en-US" dirty="0"/>
              <a:t>Along with the book of the Revelation</a:t>
            </a:r>
          </a:p>
          <a:p>
            <a:pPr lvl="2"/>
            <a:r>
              <a:rPr lang="en-US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85132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570</Words>
  <Application>Microsoft Office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Daniel 12: 3-4</vt:lpstr>
      <vt:lpstr>Daniel 12: 3-4</vt:lpstr>
      <vt:lpstr>Daniel 12: 3-4</vt:lpstr>
      <vt:lpstr>Daniel 12: 3-4</vt:lpstr>
      <vt:lpstr>Daniel 12: 3-4</vt:lpstr>
      <vt:lpstr>Daniel 12: 3-4</vt:lpstr>
      <vt:lpstr>PowerPoint Presentation</vt:lpstr>
      <vt:lpstr>Daniel 12: 3-4</vt:lpstr>
      <vt:lpstr>Daniel 12: 3-4</vt:lpstr>
      <vt:lpstr>Daniel 12: 3-4</vt:lpstr>
      <vt:lpstr>Daniel 12: 3-4</vt:lpstr>
      <vt:lpstr>Daniel 12: 3-4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16</cp:revision>
  <dcterms:created xsi:type="dcterms:W3CDTF">2019-12-16T14:17:55Z</dcterms:created>
  <dcterms:modified xsi:type="dcterms:W3CDTF">2021-11-18T15:40:58Z</dcterms:modified>
</cp:coreProperties>
</file>