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7: 25-36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D88-695C-B350-C268-AF248B78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FCAEF-4D0F-8109-CE58-82DB9A181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7: 32… they sought to seize Him</a:t>
            </a:r>
          </a:p>
          <a:p>
            <a:pPr lvl="1"/>
            <a:r>
              <a:rPr lang="en-US" dirty="0"/>
              <a:t>They wanted to shut Him up</a:t>
            </a:r>
          </a:p>
          <a:p>
            <a:pPr lvl="1"/>
            <a:r>
              <a:rPr lang="en-US" dirty="0"/>
              <a:t>They wanted to take Him out of the public eye</a:t>
            </a:r>
          </a:p>
          <a:p>
            <a:pPr lvl="1"/>
            <a:r>
              <a:rPr lang="en-US" dirty="0"/>
              <a:t>They wanted to take the focus off of Him</a:t>
            </a:r>
          </a:p>
          <a:p>
            <a:r>
              <a:rPr lang="en-US" dirty="0"/>
              <a:t>John 7: 35-36</a:t>
            </a:r>
          </a:p>
          <a:p>
            <a:pPr lvl="1"/>
            <a:r>
              <a:rPr lang="en-US" dirty="0"/>
              <a:t>They used ridicule</a:t>
            </a:r>
          </a:p>
          <a:p>
            <a:pPr lvl="2"/>
            <a:r>
              <a:rPr lang="en-US" dirty="0"/>
              <a:t>Is He going to the Gentiles</a:t>
            </a:r>
          </a:p>
          <a:p>
            <a:pPr lvl="3"/>
            <a:r>
              <a:rPr lang="en-US" dirty="0"/>
              <a:t>Those low life dogs</a:t>
            </a:r>
          </a:p>
          <a:p>
            <a:pPr lvl="3"/>
            <a:r>
              <a:rPr lang="en-US" dirty="0"/>
              <a:t>Dreg of humanity</a:t>
            </a:r>
          </a:p>
          <a:p>
            <a:pPr lvl="3"/>
            <a:r>
              <a:rPr lang="en-US" dirty="0"/>
              <a:t>Maybe they will listen to Him?</a:t>
            </a:r>
          </a:p>
        </p:txBody>
      </p:sp>
    </p:spTree>
    <p:extLst>
      <p:ext uri="{BB962C8B-B14F-4D97-AF65-F5344CB8AC3E}">
        <p14:creationId xmlns:p14="http://schemas.microsoft.com/office/powerpoint/2010/main" val="88798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DE1E-C893-921E-6477-F7FCDA0D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9826-9065-95A4-6A82-FD4622C7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7: 35…</a:t>
            </a:r>
          </a:p>
          <a:p>
            <a:pPr lvl="1"/>
            <a:r>
              <a:rPr lang="en-US" dirty="0"/>
              <a:t>He can go and teach the Greeks???</a:t>
            </a:r>
          </a:p>
          <a:p>
            <a:pPr lvl="1"/>
            <a:r>
              <a:rPr lang="en-US" dirty="0"/>
              <a:t>Acts 17: 16-21</a:t>
            </a:r>
          </a:p>
          <a:p>
            <a:pPr lvl="2"/>
            <a:r>
              <a:rPr lang="en-US" dirty="0"/>
              <a:t>“that babbler”</a:t>
            </a:r>
          </a:p>
          <a:p>
            <a:pPr lvl="2"/>
            <a:r>
              <a:rPr lang="en-US" dirty="0"/>
              <a:t>Only the weak-minded would follow Him</a:t>
            </a:r>
          </a:p>
          <a:p>
            <a:r>
              <a:rPr lang="en-US" dirty="0"/>
              <a:t>John 7: 36…</a:t>
            </a:r>
          </a:p>
          <a:p>
            <a:pPr lvl="1"/>
            <a:r>
              <a:rPr lang="en-US" dirty="0"/>
              <a:t>Who would want to go and seek Him when He is dealing with these unenlightened fools?</a:t>
            </a:r>
          </a:p>
          <a:p>
            <a:r>
              <a:rPr lang="en-US" dirty="0"/>
              <a:t>John 7: 47-48</a:t>
            </a:r>
          </a:p>
          <a:p>
            <a:pPr lvl="1"/>
            <a:r>
              <a:rPr lang="en-US" dirty="0"/>
              <a:t>None of us has believed in Him</a:t>
            </a:r>
          </a:p>
          <a:p>
            <a:pPr lvl="1"/>
            <a:r>
              <a:rPr lang="en-US" dirty="0"/>
              <a:t>You can trust us!!!!!</a:t>
            </a:r>
          </a:p>
        </p:txBody>
      </p:sp>
    </p:spTree>
    <p:extLst>
      <p:ext uri="{BB962C8B-B14F-4D97-AF65-F5344CB8AC3E}">
        <p14:creationId xmlns:p14="http://schemas.microsoft.com/office/powerpoint/2010/main" val="163606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F272-DD19-62A9-0FE1-441EF2CD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B1BE1-7C5D-9E2F-F557-F65356E0B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Lesson # 3</a:t>
            </a:r>
          </a:p>
          <a:p>
            <a:pPr lvl="1"/>
            <a:r>
              <a:rPr lang="en-US" dirty="0"/>
              <a:t>Be aware of those who claim to have a corner on the marketplace of truth</a:t>
            </a:r>
          </a:p>
          <a:p>
            <a:pPr lvl="2"/>
            <a:r>
              <a:rPr lang="en-US" dirty="0"/>
              <a:t>John 7: 49…. Anyone who does not tow the party line…</a:t>
            </a:r>
          </a:p>
          <a:p>
            <a:pPr lvl="3"/>
            <a:r>
              <a:rPr lang="en-US" dirty="0"/>
              <a:t>Is accursed?</a:t>
            </a:r>
          </a:p>
          <a:p>
            <a:pPr lvl="2"/>
            <a:r>
              <a:rPr lang="en-US" dirty="0"/>
              <a:t>John 7: 52…..any questioning is met with derision</a:t>
            </a:r>
          </a:p>
          <a:p>
            <a:pPr lvl="2"/>
            <a:r>
              <a:rPr lang="en-US" dirty="0"/>
              <a:t>No prophet arises out of Galilee?</a:t>
            </a:r>
          </a:p>
          <a:p>
            <a:pPr lvl="3"/>
            <a:r>
              <a:rPr lang="en-US" dirty="0"/>
              <a:t>II Kings 14: 25…… Jonah</a:t>
            </a:r>
          </a:p>
          <a:p>
            <a:pPr lvl="3"/>
            <a:r>
              <a:rPr lang="en-US" dirty="0"/>
              <a:t>Nahum was from Galilee</a:t>
            </a:r>
          </a:p>
          <a:p>
            <a:pPr lvl="3"/>
            <a:r>
              <a:rPr lang="en-US" dirty="0"/>
              <a:t>Hosea was a prophet to the northern tribes…</a:t>
            </a:r>
          </a:p>
        </p:txBody>
      </p:sp>
    </p:spTree>
    <p:extLst>
      <p:ext uri="{BB962C8B-B14F-4D97-AF65-F5344CB8AC3E}">
        <p14:creationId xmlns:p14="http://schemas.microsoft.com/office/powerpoint/2010/main" val="414824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AA18-FA4E-5D33-BDA0-5E3D9D09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549B-F274-09E1-379F-2A7FE80AD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what are we to learn from this passage today?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day of salvation is today… waiting is not an option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When Scripture is clear on something… do not second guess it… Trust the Word and obey it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Experts can be a legend in their own mind and no fact(s) will change their outlook</a:t>
            </a:r>
          </a:p>
        </p:txBody>
      </p:sp>
    </p:spTree>
    <p:extLst>
      <p:ext uri="{BB962C8B-B14F-4D97-AF65-F5344CB8AC3E}">
        <p14:creationId xmlns:p14="http://schemas.microsoft.com/office/powerpoint/2010/main" val="397567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7 and many of the following chapters relate to us an increasing hostility to Christ</a:t>
            </a:r>
          </a:p>
          <a:p>
            <a:r>
              <a:rPr lang="en-US" dirty="0"/>
              <a:t>Note</a:t>
            </a:r>
          </a:p>
          <a:p>
            <a:pPr lvl="1"/>
            <a:r>
              <a:rPr lang="en-US" dirty="0"/>
              <a:t>John 1: 9-10</a:t>
            </a:r>
          </a:p>
          <a:p>
            <a:pPr lvl="1"/>
            <a:r>
              <a:rPr lang="en-US" dirty="0"/>
              <a:t>John 1: 45-46</a:t>
            </a:r>
          </a:p>
          <a:p>
            <a:pPr lvl="1"/>
            <a:r>
              <a:rPr lang="en-US" dirty="0"/>
              <a:t>John 5: 16-18</a:t>
            </a:r>
          </a:p>
          <a:p>
            <a:pPr lvl="1"/>
            <a:r>
              <a:rPr lang="en-US" dirty="0"/>
              <a:t>John 6: 66</a:t>
            </a:r>
          </a:p>
          <a:p>
            <a:pPr lvl="1"/>
            <a:r>
              <a:rPr lang="en-US" dirty="0"/>
              <a:t>John 7: 1; 5</a:t>
            </a:r>
          </a:p>
          <a:p>
            <a:pPr lvl="1"/>
            <a:r>
              <a:rPr lang="en-US" dirty="0"/>
              <a:t>John 7: 19</a:t>
            </a:r>
          </a:p>
          <a:p>
            <a:pPr lvl="1"/>
            <a:r>
              <a:rPr lang="en-US" dirty="0"/>
              <a:t>John 7: 25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C7BF-4654-B8F6-18FD-CE3CC472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0BE28-C586-680A-8807-C9420253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John 7: 25-36</a:t>
            </a:r>
          </a:p>
          <a:p>
            <a:r>
              <a:rPr lang="en-US" dirty="0"/>
              <a:t>Main text is John 7: 34</a:t>
            </a:r>
          </a:p>
          <a:p>
            <a:pPr lvl="1"/>
            <a:r>
              <a:rPr lang="en-US" dirty="0"/>
              <a:t>“You will seek Me and not find Me”</a:t>
            </a:r>
          </a:p>
          <a:p>
            <a:pPr lvl="1"/>
            <a:r>
              <a:rPr lang="en-US" dirty="0"/>
              <a:t>Literally there will be a time to look for Me… but it will be too late...</a:t>
            </a:r>
          </a:p>
          <a:p>
            <a:pPr lvl="1"/>
            <a:r>
              <a:rPr lang="en-US" dirty="0"/>
              <a:t>This is not a new concept in the Word</a:t>
            </a:r>
          </a:p>
          <a:p>
            <a:pPr lvl="1"/>
            <a:r>
              <a:rPr lang="en-US" dirty="0"/>
              <a:t>Genesis 6: 3… My Spirit shall strive with man forever</a:t>
            </a:r>
          </a:p>
          <a:p>
            <a:pPr lvl="1"/>
            <a:r>
              <a:rPr lang="en-US" dirty="0"/>
              <a:t>Hebrews 3: 7-12</a:t>
            </a:r>
          </a:p>
          <a:p>
            <a:pPr lvl="1"/>
            <a:r>
              <a:rPr lang="en-US" dirty="0"/>
              <a:t>II Thessalonians 2: 8-12</a:t>
            </a:r>
          </a:p>
        </p:txBody>
      </p:sp>
    </p:spTree>
    <p:extLst>
      <p:ext uri="{BB962C8B-B14F-4D97-AF65-F5344CB8AC3E}">
        <p14:creationId xmlns:p14="http://schemas.microsoft.com/office/powerpoint/2010/main" val="53701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9E25-ECDC-A2BA-9130-B3D914101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AE1FA-F79A-10AC-865B-A6884551E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Isaiah 55: 6-7</a:t>
            </a:r>
          </a:p>
          <a:p>
            <a:pPr lvl="1"/>
            <a:r>
              <a:rPr lang="en-US" dirty="0"/>
              <a:t>Note the implications</a:t>
            </a:r>
          </a:p>
          <a:p>
            <a:pPr lvl="2"/>
            <a:r>
              <a:rPr lang="en-US" dirty="0"/>
              <a:t>There will be a time when He is not to be found</a:t>
            </a:r>
          </a:p>
          <a:p>
            <a:pPr lvl="2"/>
            <a:r>
              <a:rPr lang="en-US" dirty="0"/>
              <a:t>There will be a time when He is not near</a:t>
            </a:r>
          </a:p>
          <a:p>
            <a:r>
              <a:rPr lang="en-US" dirty="0"/>
              <a:t>There is at the time of one’s death one thing that is certain…</a:t>
            </a:r>
          </a:p>
          <a:p>
            <a:r>
              <a:rPr lang="en-US" dirty="0"/>
              <a:t>Truth will be realized</a:t>
            </a:r>
          </a:p>
          <a:p>
            <a:pPr lvl="1"/>
            <a:r>
              <a:rPr lang="en-US" dirty="0"/>
              <a:t>Heaven is more beautiful/wonderful than imagined</a:t>
            </a:r>
          </a:p>
          <a:p>
            <a:pPr lvl="1"/>
            <a:r>
              <a:rPr lang="en-US" dirty="0"/>
              <a:t>Hell is more awful than imagined</a:t>
            </a:r>
          </a:p>
        </p:txBody>
      </p:sp>
    </p:spTree>
    <p:extLst>
      <p:ext uri="{BB962C8B-B14F-4D97-AF65-F5344CB8AC3E}">
        <p14:creationId xmlns:p14="http://schemas.microsoft.com/office/powerpoint/2010/main" val="407104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0B9DB-68F8-4F59-9EF4-817F46B7A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B878-A08B-F505-20E8-67B272307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Perhaps the most awful thing about Hell…</a:t>
            </a:r>
          </a:p>
          <a:p>
            <a:pPr lvl="1"/>
            <a:r>
              <a:rPr lang="en-US" dirty="0"/>
              <a:t>Is not the torment itself</a:t>
            </a:r>
          </a:p>
          <a:p>
            <a:pPr lvl="1"/>
            <a:r>
              <a:rPr lang="en-US" dirty="0"/>
              <a:t>But the awful realization</a:t>
            </a:r>
          </a:p>
          <a:p>
            <a:pPr lvl="1"/>
            <a:r>
              <a:rPr lang="en-US" dirty="0"/>
              <a:t>May be the fact the God cannot ever be found</a:t>
            </a:r>
          </a:p>
          <a:p>
            <a:pPr lvl="2"/>
            <a:r>
              <a:rPr lang="en-US" dirty="0"/>
              <a:t>“you will seek Me but not find Me”</a:t>
            </a:r>
          </a:p>
          <a:p>
            <a:r>
              <a:rPr lang="en-US" dirty="0"/>
              <a:t>Jesus in our passage today lays out why men do not seek Him</a:t>
            </a:r>
          </a:p>
          <a:p>
            <a:pPr lvl="1"/>
            <a:r>
              <a:rPr lang="en-US" dirty="0"/>
              <a:t>John 7: 25-26; 27, 32</a:t>
            </a:r>
          </a:p>
        </p:txBody>
      </p:sp>
    </p:spTree>
    <p:extLst>
      <p:ext uri="{BB962C8B-B14F-4D97-AF65-F5344CB8AC3E}">
        <p14:creationId xmlns:p14="http://schemas.microsoft.com/office/powerpoint/2010/main" val="4547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3C79-92A0-5EFA-733F-F2F81D16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395C0-4695-3743-5C0F-E7A3D265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# The first tool of the devil… John 7: 25-26</a:t>
            </a:r>
          </a:p>
          <a:p>
            <a:pPr lvl="1"/>
            <a:r>
              <a:rPr lang="en-US" dirty="0"/>
              <a:t>Confusion over who Jesus is</a:t>
            </a:r>
          </a:p>
          <a:p>
            <a:pPr lvl="2"/>
            <a:r>
              <a:rPr lang="en-US" dirty="0"/>
              <a:t>John 7: 12… He is a good man</a:t>
            </a:r>
          </a:p>
          <a:p>
            <a:pPr lvl="2"/>
            <a:r>
              <a:rPr lang="en-US" dirty="0"/>
              <a:t>John 7: 12… He is a deceiver</a:t>
            </a:r>
          </a:p>
          <a:p>
            <a:pPr lvl="2"/>
            <a:r>
              <a:rPr lang="en-US" dirty="0"/>
              <a:t>John 7: 26… He is speaking publicly w/o opposition</a:t>
            </a:r>
          </a:p>
          <a:p>
            <a:pPr lvl="1"/>
            <a:r>
              <a:rPr lang="en-US" dirty="0"/>
              <a:t>So these people are very confused about Jesus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It must be settled in our hearts and minds…</a:t>
            </a:r>
          </a:p>
          <a:p>
            <a:pPr lvl="1"/>
            <a:r>
              <a:rPr lang="en-US" dirty="0"/>
              <a:t>Who is Jesus?</a:t>
            </a:r>
          </a:p>
          <a:p>
            <a:pPr lvl="2"/>
            <a:r>
              <a:rPr lang="en-US" dirty="0"/>
              <a:t>John 6: 68-69</a:t>
            </a:r>
          </a:p>
        </p:txBody>
      </p:sp>
    </p:spTree>
    <p:extLst>
      <p:ext uri="{BB962C8B-B14F-4D97-AF65-F5344CB8AC3E}">
        <p14:creationId xmlns:p14="http://schemas.microsoft.com/office/powerpoint/2010/main" val="17500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701D-F8FF-738D-D2BD-C38072A8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C85A7-E98E-1DDB-A0C5-76FF7CED7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tool of the devil… John 7: 27</a:t>
            </a:r>
          </a:p>
          <a:p>
            <a:pPr lvl="1"/>
            <a:r>
              <a:rPr lang="en-US" dirty="0"/>
              <a:t>Limited knowledge causing division</a:t>
            </a:r>
          </a:p>
          <a:p>
            <a:pPr lvl="2"/>
            <a:r>
              <a:rPr lang="en-US" dirty="0"/>
              <a:t>John 7: 40…</a:t>
            </a:r>
          </a:p>
          <a:p>
            <a:pPr lvl="3"/>
            <a:r>
              <a:rPr lang="en-US" dirty="0"/>
              <a:t>This is the Prophet</a:t>
            </a:r>
          </a:p>
          <a:p>
            <a:pPr lvl="4"/>
            <a:r>
              <a:rPr lang="en-US" dirty="0"/>
              <a:t>Deuteronomy 18: 15</a:t>
            </a:r>
          </a:p>
          <a:p>
            <a:pPr lvl="4"/>
            <a:r>
              <a:rPr lang="en-US" dirty="0"/>
              <a:t>Malachi 3: 1-3</a:t>
            </a:r>
          </a:p>
          <a:p>
            <a:pPr lvl="2"/>
            <a:r>
              <a:rPr lang="en-US" dirty="0"/>
              <a:t>John 7: 41…</a:t>
            </a:r>
          </a:p>
          <a:p>
            <a:pPr lvl="3"/>
            <a:r>
              <a:rPr lang="en-US" dirty="0"/>
              <a:t>The Christ will not come from Galilee?</a:t>
            </a:r>
          </a:p>
          <a:p>
            <a:pPr lvl="3"/>
            <a:r>
              <a:rPr lang="en-US" dirty="0"/>
              <a:t>John 1: 46</a:t>
            </a:r>
          </a:p>
        </p:txBody>
      </p:sp>
    </p:spTree>
    <p:extLst>
      <p:ext uri="{BB962C8B-B14F-4D97-AF65-F5344CB8AC3E}">
        <p14:creationId xmlns:p14="http://schemas.microsoft.com/office/powerpoint/2010/main" val="267123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1CF6E-FC37-DBF6-2404-87367ACD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FD3C-C00F-60A8-2D21-6198FB442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7: 42… Revealed Scriptural truth</a:t>
            </a:r>
          </a:p>
          <a:p>
            <a:pPr lvl="1"/>
            <a:r>
              <a:rPr lang="en-US" dirty="0"/>
              <a:t>Descendant of David</a:t>
            </a:r>
          </a:p>
          <a:p>
            <a:pPr lvl="2"/>
            <a:r>
              <a:rPr lang="en-US" dirty="0"/>
              <a:t>Both on Joseph lineage (the surrogate father)</a:t>
            </a:r>
          </a:p>
          <a:p>
            <a:pPr lvl="3"/>
            <a:r>
              <a:rPr lang="en-US" dirty="0"/>
              <a:t>Matthew 1: 1-17</a:t>
            </a:r>
          </a:p>
          <a:p>
            <a:pPr lvl="2"/>
            <a:r>
              <a:rPr lang="en-US" dirty="0"/>
              <a:t>Mary’s (His human mother)</a:t>
            </a:r>
          </a:p>
          <a:p>
            <a:pPr lvl="3"/>
            <a:r>
              <a:rPr lang="en-US" dirty="0"/>
              <a:t>Luke 3: 23-38</a:t>
            </a:r>
          </a:p>
          <a:p>
            <a:pPr lvl="2"/>
            <a:r>
              <a:rPr lang="en-US" dirty="0"/>
              <a:t>Born in Bethlehem</a:t>
            </a:r>
          </a:p>
          <a:p>
            <a:pPr lvl="3"/>
            <a:r>
              <a:rPr lang="en-US" dirty="0"/>
              <a:t>Micah 5: 2</a:t>
            </a:r>
          </a:p>
          <a:p>
            <a:pPr lvl="3"/>
            <a:r>
              <a:rPr lang="en-US" dirty="0"/>
              <a:t>Matthew 2: 1-6</a:t>
            </a:r>
          </a:p>
        </p:txBody>
      </p:sp>
    </p:spTree>
    <p:extLst>
      <p:ext uri="{BB962C8B-B14F-4D97-AF65-F5344CB8AC3E}">
        <p14:creationId xmlns:p14="http://schemas.microsoft.com/office/powerpoint/2010/main" val="17234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66F5-6AF3-57AE-A081-D0BA4CA9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Seek and You “will not” Find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C3A9-37C8-DA44-82EB-25DEF5FC1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Lesson # 2</a:t>
            </a:r>
          </a:p>
          <a:p>
            <a:pPr lvl="1"/>
            <a:r>
              <a:rPr lang="en-US" dirty="0"/>
              <a:t>Scriptural truth must be investigated and accepted</a:t>
            </a:r>
          </a:p>
          <a:p>
            <a:pPr lvl="1"/>
            <a:r>
              <a:rPr lang="en-US" dirty="0"/>
              <a:t>Acts 17: 10-12; II Timothy 2: 14-19</a:t>
            </a:r>
          </a:p>
          <a:p>
            <a:pPr lvl="2"/>
            <a:r>
              <a:rPr lang="en-US" dirty="0"/>
              <a:t>Sola Scriptura</a:t>
            </a:r>
          </a:p>
          <a:p>
            <a:pPr lvl="2"/>
            <a:r>
              <a:rPr lang="en-US" dirty="0"/>
              <a:t>Let Scripture interpret Scripture</a:t>
            </a:r>
          </a:p>
          <a:p>
            <a:r>
              <a:rPr lang="en-US" dirty="0"/>
              <a:t>The third tool of deception</a:t>
            </a:r>
          </a:p>
          <a:p>
            <a:pPr lvl="1"/>
            <a:r>
              <a:rPr lang="en-US" dirty="0"/>
              <a:t>John 7: 32; 35-36; 47-49</a:t>
            </a:r>
          </a:p>
          <a:p>
            <a:pPr lvl="2"/>
            <a:r>
              <a:rPr lang="en-US" dirty="0"/>
              <a:t>Critics of the Word and His people</a:t>
            </a:r>
          </a:p>
          <a:p>
            <a:pPr lvl="2"/>
            <a:r>
              <a:rPr lang="en-US" dirty="0"/>
              <a:t>Note the progression</a:t>
            </a:r>
          </a:p>
        </p:txBody>
      </p:sp>
    </p:spTree>
    <p:extLst>
      <p:ext uri="{BB962C8B-B14F-4D97-AF65-F5344CB8AC3E}">
        <p14:creationId xmlns:p14="http://schemas.microsoft.com/office/powerpoint/2010/main" val="378297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825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  <vt:lpstr>Seek and You “will not” Find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2022-06-22T12:11:31Z</dcterms:created>
  <dcterms:modified xsi:type="dcterms:W3CDTF">2022-10-12T15:35:20Z</dcterms:modified>
</cp:coreProperties>
</file>