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34840DE2-D75F-4A9E-9D39-843777A5B73D}"/>
    <pc:docChg chg="custSel delSld modSld">
      <pc:chgData name="Al Trepczyk" userId="da6b4c773700c1fb" providerId="LiveId" clId="{34840DE2-D75F-4A9E-9D39-843777A5B73D}" dt="2023-09-21T20:58:59.604" v="159" actId="20577"/>
      <pc:docMkLst>
        <pc:docMk/>
      </pc:docMkLst>
      <pc:sldChg chg="modSp mod">
        <pc:chgData name="Al Trepczyk" userId="da6b4c773700c1fb" providerId="LiveId" clId="{34840DE2-D75F-4A9E-9D39-843777A5B73D}" dt="2023-09-21T20:53:33.084" v="64" actId="20577"/>
        <pc:sldMkLst>
          <pc:docMk/>
          <pc:sldMk cId="1389575308" sldId="257"/>
        </pc:sldMkLst>
        <pc:spChg chg="mod">
          <ac:chgData name="Al Trepczyk" userId="da6b4c773700c1fb" providerId="LiveId" clId="{34840DE2-D75F-4A9E-9D39-843777A5B73D}" dt="2023-09-21T20:53:33.084" v="64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34840DE2-D75F-4A9E-9D39-843777A5B73D}" dt="2023-09-21T20:53:47.856" v="66" actId="20577"/>
        <pc:sldMkLst>
          <pc:docMk/>
          <pc:sldMk cId="3454276606" sldId="258"/>
        </pc:sldMkLst>
        <pc:spChg chg="mod">
          <ac:chgData name="Al Trepczyk" userId="da6b4c773700c1fb" providerId="LiveId" clId="{34840DE2-D75F-4A9E-9D39-843777A5B73D}" dt="2023-09-21T20:53:47.856" v="66" actId="20577"/>
          <ac:spMkLst>
            <pc:docMk/>
            <pc:sldMk cId="3454276606" sldId="258"/>
            <ac:spMk id="3" creationId="{1FE96FFE-C27F-3CFB-D410-6D3443D7B744}"/>
          </ac:spMkLst>
        </pc:spChg>
      </pc:sldChg>
      <pc:sldChg chg="modSp mod">
        <pc:chgData name="Al Trepczyk" userId="da6b4c773700c1fb" providerId="LiveId" clId="{34840DE2-D75F-4A9E-9D39-843777A5B73D}" dt="2023-09-21T20:54:33.233" v="84" actId="20577"/>
        <pc:sldMkLst>
          <pc:docMk/>
          <pc:sldMk cId="1568413641" sldId="259"/>
        </pc:sldMkLst>
        <pc:spChg chg="mod">
          <ac:chgData name="Al Trepczyk" userId="da6b4c773700c1fb" providerId="LiveId" clId="{34840DE2-D75F-4A9E-9D39-843777A5B73D}" dt="2023-09-21T20:54:33.233" v="84" actId="20577"/>
          <ac:spMkLst>
            <pc:docMk/>
            <pc:sldMk cId="1568413641" sldId="259"/>
            <ac:spMk id="3" creationId="{88F636AF-A6EC-B398-C924-B78541402324}"/>
          </ac:spMkLst>
        </pc:spChg>
      </pc:sldChg>
      <pc:sldChg chg="modSp mod">
        <pc:chgData name="Al Trepczyk" userId="da6b4c773700c1fb" providerId="LiveId" clId="{34840DE2-D75F-4A9E-9D39-843777A5B73D}" dt="2023-09-21T20:55:18.810" v="102" actId="20577"/>
        <pc:sldMkLst>
          <pc:docMk/>
          <pc:sldMk cId="925040446" sldId="260"/>
        </pc:sldMkLst>
        <pc:spChg chg="mod">
          <ac:chgData name="Al Trepczyk" userId="da6b4c773700c1fb" providerId="LiveId" clId="{34840DE2-D75F-4A9E-9D39-843777A5B73D}" dt="2023-09-21T20:55:18.810" v="102" actId="20577"/>
          <ac:spMkLst>
            <pc:docMk/>
            <pc:sldMk cId="925040446" sldId="260"/>
            <ac:spMk id="3" creationId="{C6782CA6-FD2A-6A0C-102F-8B0622A9FF06}"/>
          </ac:spMkLst>
        </pc:spChg>
      </pc:sldChg>
      <pc:sldChg chg="modSp mod">
        <pc:chgData name="Al Trepczyk" userId="da6b4c773700c1fb" providerId="LiveId" clId="{34840DE2-D75F-4A9E-9D39-843777A5B73D}" dt="2023-09-21T20:56:01.481" v="122" actId="20577"/>
        <pc:sldMkLst>
          <pc:docMk/>
          <pc:sldMk cId="3149226110" sldId="261"/>
        </pc:sldMkLst>
        <pc:spChg chg="mod">
          <ac:chgData name="Al Trepczyk" userId="da6b4c773700c1fb" providerId="LiveId" clId="{34840DE2-D75F-4A9E-9D39-843777A5B73D}" dt="2023-09-21T20:56:01.481" v="122" actId="20577"/>
          <ac:spMkLst>
            <pc:docMk/>
            <pc:sldMk cId="3149226110" sldId="261"/>
            <ac:spMk id="3" creationId="{2B73C122-D4DD-D15F-C596-4C4967896E36}"/>
          </ac:spMkLst>
        </pc:spChg>
      </pc:sldChg>
      <pc:sldChg chg="modSp mod">
        <pc:chgData name="Al Trepczyk" userId="da6b4c773700c1fb" providerId="LiveId" clId="{34840DE2-D75F-4A9E-9D39-843777A5B73D}" dt="2023-09-21T20:57:12.730" v="128" actId="20577"/>
        <pc:sldMkLst>
          <pc:docMk/>
          <pc:sldMk cId="476336272" sldId="262"/>
        </pc:sldMkLst>
        <pc:spChg chg="mod">
          <ac:chgData name="Al Trepczyk" userId="da6b4c773700c1fb" providerId="LiveId" clId="{34840DE2-D75F-4A9E-9D39-843777A5B73D}" dt="2023-09-21T20:57:12.730" v="128" actId="20577"/>
          <ac:spMkLst>
            <pc:docMk/>
            <pc:sldMk cId="476336272" sldId="262"/>
            <ac:spMk id="3" creationId="{324CA431-F249-6DFB-92B2-80C3DC2EDA41}"/>
          </ac:spMkLst>
        </pc:spChg>
      </pc:sldChg>
      <pc:sldChg chg="modSp mod">
        <pc:chgData name="Al Trepczyk" userId="da6b4c773700c1fb" providerId="LiveId" clId="{34840DE2-D75F-4A9E-9D39-843777A5B73D}" dt="2023-09-21T20:57:39.297" v="130" actId="20577"/>
        <pc:sldMkLst>
          <pc:docMk/>
          <pc:sldMk cId="1627571496" sldId="263"/>
        </pc:sldMkLst>
        <pc:spChg chg="mod">
          <ac:chgData name="Al Trepczyk" userId="da6b4c773700c1fb" providerId="LiveId" clId="{34840DE2-D75F-4A9E-9D39-843777A5B73D}" dt="2023-09-21T20:57:39.297" v="130" actId="20577"/>
          <ac:spMkLst>
            <pc:docMk/>
            <pc:sldMk cId="1627571496" sldId="263"/>
            <ac:spMk id="3" creationId="{A614A9A7-3DE6-3D8E-F443-E1A5556106FD}"/>
          </ac:spMkLst>
        </pc:spChg>
      </pc:sldChg>
      <pc:sldChg chg="modSp mod">
        <pc:chgData name="Al Trepczyk" userId="da6b4c773700c1fb" providerId="LiveId" clId="{34840DE2-D75F-4A9E-9D39-843777A5B73D}" dt="2023-09-21T20:58:07.806" v="137" actId="20577"/>
        <pc:sldMkLst>
          <pc:docMk/>
          <pc:sldMk cId="1235486431" sldId="264"/>
        </pc:sldMkLst>
        <pc:spChg chg="mod">
          <ac:chgData name="Al Trepczyk" userId="da6b4c773700c1fb" providerId="LiveId" clId="{34840DE2-D75F-4A9E-9D39-843777A5B73D}" dt="2023-09-21T20:58:07.806" v="137" actId="20577"/>
          <ac:spMkLst>
            <pc:docMk/>
            <pc:sldMk cId="1235486431" sldId="264"/>
            <ac:spMk id="3" creationId="{D0C1F8B3-7150-F3F9-06DF-17051DEADBCE}"/>
          </ac:spMkLst>
        </pc:spChg>
      </pc:sldChg>
      <pc:sldChg chg="modSp mod">
        <pc:chgData name="Al Trepczyk" userId="da6b4c773700c1fb" providerId="LiveId" clId="{34840DE2-D75F-4A9E-9D39-843777A5B73D}" dt="2023-09-21T20:58:19.830" v="145" actId="20577"/>
        <pc:sldMkLst>
          <pc:docMk/>
          <pc:sldMk cId="2727556315" sldId="265"/>
        </pc:sldMkLst>
        <pc:spChg chg="mod">
          <ac:chgData name="Al Trepczyk" userId="da6b4c773700c1fb" providerId="LiveId" clId="{34840DE2-D75F-4A9E-9D39-843777A5B73D}" dt="2023-09-21T20:58:19.830" v="145" actId="20577"/>
          <ac:spMkLst>
            <pc:docMk/>
            <pc:sldMk cId="2727556315" sldId="265"/>
            <ac:spMk id="3" creationId="{D8D1C037-0F0B-65A8-A500-9E7D54197964}"/>
          </ac:spMkLst>
        </pc:spChg>
      </pc:sldChg>
      <pc:sldChg chg="modSp mod">
        <pc:chgData name="Al Trepczyk" userId="da6b4c773700c1fb" providerId="LiveId" clId="{34840DE2-D75F-4A9E-9D39-843777A5B73D}" dt="2023-09-21T20:58:45.714" v="157"/>
        <pc:sldMkLst>
          <pc:docMk/>
          <pc:sldMk cId="1200627575" sldId="266"/>
        </pc:sldMkLst>
        <pc:spChg chg="mod">
          <ac:chgData name="Al Trepczyk" userId="da6b4c773700c1fb" providerId="LiveId" clId="{34840DE2-D75F-4A9E-9D39-843777A5B73D}" dt="2023-09-21T20:58:45.714" v="157"/>
          <ac:spMkLst>
            <pc:docMk/>
            <pc:sldMk cId="1200627575" sldId="266"/>
            <ac:spMk id="3" creationId="{42519CB8-54DE-CBC6-028A-AC49C47C62DC}"/>
          </ac:spMkLst>
        </pc:spChg>
      </pc:sldChg>
      <pc:sldChg chg="modSp mod">
        <pc:chgData name="Al Trepczyk" userId="da6b4c773700c1fb" providerId="LiveId" clId="{34840DE2-D75F-4A9E-9D39-843777A5B73D}" dt="2023-09-21T20:58:59.604" v="159" actId="20577"/>
        <pc:sldMkLst>
          <pc:docMk/>
          <pc:sldMk cId="2707989762" sldId="267"/>
        </pc:sldMkLst>
        <pc:spChg chg="mod">
          <ac:chgData name="Al Trepczyk" userId="da6b4c773700c1fb" providerId="LiveId" clId="{34840DE2-D75F-4A9E-9D39-843777A5B73D}" dt="2023-09-21T20:58:59.604" v="159" actId="20577"/>
          <ac:spMkLst>
            <pc:docMk/>
            <pc:sldMk cId="2707989762" sldId="267"/>
            <ac:spMk id="3" creationId="{F64FBF44-412F-5E46-C78B-D6ADF90B51BA}"/>
          </ac:spMkLst>
        </pc:spChg>
      </pc:sldChg>
      <pc:sldChg chg="del">
        <pc:chgData name="Al Trepczyk" userId="da6b4c773700c1fb" providerId="LiveId" clId="{34840DE2-D75F-4A9E-9D39-843777A5B73D}" dt="2023-09-21T20:51:09.010" v="34" actId="47"/>
        <pc:sldMkLst>
          <pc:docMk/>
          <pc:sldMk cId="1436727222" sldId="268"/>
        </pc:sldMkLst>
      </pc:sldChg>
      <pc:sldChg chg="del">
        <pc:chgData name="Al Trepczyk" userId="da6b4c773700c1fb" providerId="LiveId" clId="{34840DE2-D75F-4A9E-9D39-843777A5B73D}" dt="2023-09-21T20:51:09.010" v="34" actId="47"/>
        <pc:sldMkLst>
          <pc:docMk/>
          <pc:sldMk cId="2783115047" sldId="269"/>
        </pc:sldMkLst>
      </pc:sldChg>
      <pc:sldChg chg="del">
        <pc:chgData name="Al Trepczyk" userId="da6b4c773700c1fb" providerId="LiveId" clId="{34840DE2-D75F-4A9E-9D39-843777A5B73D}" dt="2023-09-21T20:51:09.010" v="34" actId="47"/>
        <pc:sldMkLst>
          <pc:docMk/>
          <pc:sldMk cId="3366112004" sldId="270"/>
        </pc:sldMkLst>
      </pc:sldChg>
      <pc:sldChg chg="del">
        <pc:chgData name="Al Trepczyk" userId="da6b4c773700c1fb" providerId="LiveId" clId="{34840DE2-D75F-4A9E-9D39-843777A5B73D}" dt="2023-09-21T20:51:09.010" v="34" actId="47"/>
        <pc:sldMkLst>
          <pc:docMk/>
          <pc:sldMk cId="3474567605" sldId="271"/>
        </pc:sldMkLst>
      </pc:sldChg>
      <pc:sldChg chg="del">
        <pc:chgData name="Al Trepczyk" userId="da6b4c773700c1fb" providerId="LiveId" clId="{34840DE2-D75F-4A9E-9D39-843777A5B73D}" dt="2023-09-21T20:51:09.010" v="34" actId="47"/>
        <pc:sldMkLst>
          <pc:docMk/>
          <pc:sldMk cId="330117988" sldId="272"/>
        </pc:sldMkLst>
      </pc:sldChg>
      <pc:sldChg chg="del">
        <pc:chgData name="Al Trepczyk" userId="da6b4c773700c1fb" providerId="LiveId" clId="{34840DE2-D75F-4A9E-9D39-843777A5B73D}" dt="2023-09-21T20:51:09.010" v="34" actId="47"/>
        <pc:sldMkLst>
          <pc:docMk/>
          <pc:sldMk cId="965734491" sldId="273"/>
        </pc:sldMkLst>
      </pc:sldChg>
      <pc:sldChg chg="del">
        <pc:chgData name="Al Trepczyk" userId="da6b4c773700c1fb" providerId="LiveId" clId="{34840DE2-D75F-4A9E-9D39-843777A5B73D}" dt="2023-09-21T20:51:09.010" v="34" actId="47"/>
        <pc:sldMkLst>
          <pc:docMk/>
          <pc:sldMk cId="631747919" sldId="274"/>
        </pc:sldMkLst>
      </pc:sldChg>
      <pc:sldChg chg="del">
        <pc:chgData name="Al Trepczyk" userId="da6b4c773700c1fb" providerId="LiveId" clId="{34840DE2-D75F-4A9E-9D39-843777A5B73D}" dt="2023-09-21T20:51:09.010" v="34" actId="47"/>
        <pc:sldMkLst>
          <pc:docMk/>
          <pc:sldMk cId="3213426008" sldId="275"/>
        </pc:sldMkLst>
      </pc:sldChg>
      <pc:sldChg chg="del">
        <pc:chgData name="Al Trepczyk" userId="da6b4c773700c1fb" providerId="LiveId" clId="{34840DE2-D75F-4A9E-9D39-843777A5B73D}" dt="2023-09-21T20:51:09.010" v="34" actId="47"/>
        <pc:sldMkLst>
          <pc:docMk/>
          <pc:sldMk cId="3037356549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Sanctify Them in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17: 11-19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3842-6ED3-7BAB-815A-1AFD34864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Sanctify Them in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1C037-0F0B-65A8-A500-9E7D54197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Godliness…</a:t>
            </a:r>
          </a:p>
          <a:p>
            <a:pPr lvl="1"/>
            <a:r>
              <a:rPr lang="en-US" dirty="0"/>
              <a:t>Having sense of the presence of God in your life</a:t>
            </a:r>
          </a:p>
          <a:p>
            <a:r>
              <a:rPr lang="en-US" dirty="0"/>
              <a:t>Brotherly love…</a:t>
            </a:r>
          </a:p>
          <a:p>
            <a:pPr lvl="1"/>
            <a:r>
              <a:rPr lang="en-US" dirty="0"/>
              <a:t>II Corinthians 5: 14-16</a:t>
            </a:r>
          </a:p>
          <a:p>
            <a:r>
              <a:rPr lang="en-US" dirty="0"/>
              <a:t>Love…</a:t>
            </a:r>
          </a:p>
          <a:p>
            <a:pPr lvl="1"/>
            <a:r>
              <a:rPr lang="en-US" dirty="0"/>
              <a:t>I John 4: 16-19</a:t>
            </a:r>
          </a:p>
          <a:p>
            <a:r>
              <a:rPr lang="en-US" dirty="0"/>
              <a:t>If these qualities are yours?</a:t>
            </a:r>
          </a:p>
          <a:p>
            <a:pPr lvl="1"/>
            <a:r>
              <a:rPr lang="en-US" dirty="0"/>
              <a:t>Let a man examine himself…</a:t>
            </a:r>
          </a:p>
        </p:txBody>
      </p:sp>
    </p:spTree>
    <p:extLst>
      <p:ext uri="{BB962C8B-B14F-4D97-AF65-F5344CB8AC3E}">
        <p14:creationId xmlns:p14="http://schemas.microsoft.com/office/powerpoint/2010/main" val="272755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25B48-2A2F-0E6B-6C41-77B34393C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Sanctify Them in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19CB8-54DE-CBC6-028A-AC49C47C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these qualities are yours and are increasing</a:t>
            </a:r>
          </a:p>
          <a:p>
            <a:pPr lvl="1"/>
            <a:r>
              <a:rPr lang="en-US" dirty="0"/>
              <a:t>They will render you neither</a:t>
            </a:r>
          </a:p>
          <a:p>
            <a:pPr lvl="2"/>
            <a:r>
              <a:rPr lang="en-US" dirty="0"/>
              <a:t>Useless…</a:t>
            </a:r>
          </a:p>
          <a:p>
            <a:pPr lvl="3"/>
            <a:r>
              <a:rPr lang="en-US" dirty="0"/>
              <a:t>Matthew 5: 13</a:t>
            </a:r>
          </a:p>
          <a:p>
            <a:pPr lvl="2"/>
            <a:r>
              <a:rPr lang="en-US" dirty="0"/>
              <a:t>Unfruitful…</a:t>
            </a:r>
          </a:p>
          <a:p>
            <a:pPr lvl="3"/>
            <a:r>
              <a:rPr lang="en-US" dirty="0"/>
              <a:t>Galatians 5: 22-25</a:t>
            </a:r>
          </a:p>
          <a:p>
            <a:r>
              <a:rPr lang="en-US" dirty="0"/>
              <a:t>John 17: 19…</a:t>
            </a:r>
          </a:p>
          <a:p>
            <a:pPr lvl="1"/>
            <a:r>
              <a:rPr lang="en-US" dirty="0"/>
              <a:t>“I sanctify Myself?”</a:t>
            </a:r>
          </a:p>
          <a:p>
            <a:pPr lvl="1"/>
            <a:r>
              <a:rPr lang="en-US" dirty="0"/>
              <a:t>What is Jesus saying here?</a:t>
            </a:r>
          </a:p>
        </p:txBody>
      </p:sp>
    </p:spTree>
    <p:extLst>
      <p:ext uri="{BB962C8B-B14F-4D97-AF65-F5344CB8AC3E}">
        <p14:creationId xmlns:p14="http://schemas.microsoft.com/office/powerpoint/2010/main" val="1200627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84113-67C9-8528-85E1-527631120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Sanctify Them in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FBF44-412F-5E46-C78B-D6ADF90B5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did Jesus sanctify Himself?</a:t>
            </a:r>
          </a:p>
          <a:p>
            <a:pPr lvl="1"/>
            <a:r>
              <a:rPr lang="en-US" dirty="0"/>
              <a:t>First… He lived a perfect and holy life</a:t>
            </a:r>
          </a:p>
          <a:p>
            <a:pPr lvl="1"/>
            <a:r>
              <a:rPr lang="en-US" dirty="0"/>
              <a:t>John 8: 28-30</a:t>
            </a:r>
          </a:p>
          <a:p>
            <a:pPr lvl="2"/>
            <a:r>
              <a:rPr lang="en-US" dirty="0"/>
              <a:t>Always lived for the will of God to be fulfilled in His life</a:t>
            </a:r>
          </a:p>
          <a:p>
            <a:r>
              <a:rPr lang="en-US" dirty="0"/>
              <a:t>How did Jesus do this?</a:t>
            </a:r>
          </a:p>
          <a:p>
            <a:pPr lvl="1"/>
            <a:r>
              <a:rPr lang="en-US" dirty="0"/>
              <a:t>John 1: 29-34</a:t>
            </a:r>
          </a:p>
          <a:p>
            <a:r>
              <a:rPr lang="en-US" dirty="0"/>
              <a:t>If we are to live this Christian life…</a:t>
            </a:r>
          </a:p>
          <a:p>
            <a:pPr lvl="1"/>
            <a:r>
              <a:rPr lang="en-US" dirty="0"/>
              <a:t>It will be through the power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70798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Sanctify Them in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099595"/>
            <a:ext cx="11131062" cy="575840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Contained in John 17 is the High Priestly prayer of Christ for His own</a:t>
            </a:r>
          </a:p>
          <a:p>
            <a:r>
              <a:rPr lang="en-US" dirty="0"/>
              <a:t>There are a number of things He prays regarding us </a:t>
            </a:r>
          </a:p>
          <a:p>
            <a:pPr lvl="1"/>
            <a:r>
              <a:rPr lang="en-US" dirty="0"/>
              <a:t>John 17: 11-12… He prays that that Father will guard us</a:t>
            </a:r>
          </a:p>
          <a:p>
            <a:pPr lvl="2"/>
            <a:r>
              <a:rPr lang="en-US" dirty="0"/>
              <a:t>“Keep them in Your name”</a:t>
            </a:r>
          </a:p>
          <a:p>
            <a:pPr lvl="1"/>
            <a:r>
              <a:rPr lang="en-US" dirty="0"/>
              <a:t>John 17: 11… He also prays for our unity as believers</a:t>
            </a:r>
          </a:p>
          <a:p>
            <a:pPr lvl="2"/>
            <a:r>
              <a:rPr lang="en-US" dirty="0"/>
              <a:t>“That they may be one even as We are”</a:t>
            </a:r>
          </a:p>
          <a:p>
            <a:pPr lvl="1"/>
            <a:r>
              <a:rPr lang="en-US" dirty="0"/>
              <a:t>Thirdly… John 17: 13… ”that they may have My joy”</a:t>
            </a:r>
          </a:p>
          <a:p>
            <a:pPr lvl="1"/>
            <a:r>
              <a:rPr lang="en-US" dirty="0"/>
              <a:t>Fourthly… John 17: 15… safety from the onslaughts of the devil</a:t>
            </a:r>
          </a:p>
          <a:p>
            <a:pPr lvl="1"/>
            <a:r>
              <a:rPr lang="en-US" dirty="0"/>
              <a:t>Fifthly… John 17: 17… for our sanctification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B36A8-1BFB-630A-4BEE-A8F21AB7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Sanctify Them in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96FFE-C27F-3CFB-D410-6D3443D7B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are going to address the last three today</a:t>
            </a:r>
          </a:p>
          <a:p>
            <a:r>
              <a:rPr lang="en-US" dirty="0"/>
              <a:t>John 17: 13… so that they may have My joy</a:t>
            </a:r>
          </a:p>
          <a:p>
            <a:pPr lvl="1"/>
            <a:r>
              <a:rPr lang="en-US" dirty="0"/>
              <a:t>It is to know that Jesus distinctly says “My joy”</a:t>
            </a:r>
          </a:p>
          <a:p>
            <a:pPr lvl="1"/>
            <a:r>
              <a:rPr lang="en-US" dirty="0"/>
              <a:t>So how can we as Christians be happy or contented in this world?</a:t>
            </a:r>
          </a:p>
          <a:p>
            <a:pPr lvl="2"/>
            <a:r>
              <a:rPr lang="en-US" dirty="0"/>
              <a:t>One of the great fallacies of Christendom is…</a:t>
            </a:r>
          </a:p>
          <a:p>
            <a:pPr lvl="2"/>
            <a:r>
              <a:rPr lang="en-US" dirty="0"/>
              <a:t>That we all supposed to be happy…</a:t>
            </a:r>
          </a:p>
          <a:p>
            <a:pPr lvl="2"/>
            <a:r>
              <a:rPr lang="en-US" dirty="0"/>
              <a:t>That life is supposed to be a dream come true…</a:t>
            </a:r>
          </a:p>
          <a:p>
            <a:pPr lvl="1"/>
            <a:r>
              <a:rPr lang="en-US" dirty="0"/>
              <a:t>How can we understand what Jesus is referring to?</a:t>
            </a:r>
          </a:p>
        </p:txBody>
      </p:sp>
    </p:spTree>
    <p:extLst>
      <p:ext uri="{BB962C8B-B14F-4D97-AF65-F5344CB8AC3E}">
        <p14:creationId xmlns:p14="http://schemas.microsoft.com/office/powerpoint/2010/main" val="34542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82EA-2900-FDD0-7FFA-267C4E89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Sanctify Them in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636AF-A6EC-B398-C924-B7854140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answer is found in John 17: 5</a:t>
            </a:r>
          </a:p>
          <a:p>
            <a:pPr lvl="1"/>
            <a:r>
              <a:rPr lang="en-US" dirty="0"/>
              <a:t>“restore to Me the glory I had when I was with You”</a:t>
            </a:r>
          </a:p>
          <a:p>
            <a:pPr lvl="1"/>
            <a:r>
              <a:rPr lang="en-US" dirty="0"/>
              <a:t>Herein is described the term “My joy”</a:t>
            </a:r>
          </a:p>
          <a:p>
            <a:pPr lvl="1"/>
            <a:r>
              <a:rPr lang="en-US" dirty="0"/>
              <a:t>It is further illustrated in Hebrews 12: 2…</a:t>
            </a:r>
          </a:p>
          <a:p>
            <a:pPr lvl="1"/>
            <a:r>
              <a:rPr lang="en-US" dirty="0"/>
              <a:t>My joy is to be with the Father in all His glory</a:t>
            </a:r>
          </a:p>
          <a:p>
            <a:pPr lvl="1"/>
            <a:r>
              <a:rPr lang="en-US" dirty="0"/>
              <a:t>My joy is to share that glory with you my followers</a:t>
            </a:r>
          </a:p>
          <a:p>
            <a:r>
              <a:rPr lang="en-US" dirty="0"/>
              <a:t>That joy will not be realized in its fulness this side of heaven</a:t>
            </a:r>
          </a:p>
          <a:p>
            <a:r>
              <a:rPr lang="en-US" dirty="0"/>
              <a:t>But reality of its existence is His joy</a:t>
            </a:r>
          </a:p>
          <a:p>
            <a:pPr lvl="1"/>
            <a:r>
              <a:rPr lang="en-US" dirty="0"/>
              <a:t>I Peter 1: 3-5</a:t>
            </a:r>
          </a:p>
        </p:txBody>
      </p:sp>
    </p:spTree>
    <p:extLst>
      <p:ext uri="{BB962C8B-B14F-4D97-AF65-F5344CB8AC3E}">
        <p14:creationId xmlns:p14="http://schemas.microsoft.com/office/powerpoint/2010/main" val="156841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AA552-9799-81E8-E0AF-111B429FF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Sanctify Them in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82CA6-FD2A-6A0C-102F-8B0622A9F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Secondly… John 17: 15… ”Keep them from the evil one”</a:t>
            </a:r>
          </a:p>
          <a:p>
            <a:pPr lvl="1"/>
            <a:r>
              <a:rPr lang="en-US" dirty="0"/>
              <a:t>First… it is vital to realize that every Christian has an enemy of their soul seeking their destruction</a:t>
            </a:r>
          </a:p>
          <a:p>
            <a:pPr lvl="2"/>
            <a:r>
              <a:rPr lang="en-US" dirty="0"/>
              <a:t>I Peter 5: 8</a:t>
            </a:r>
          </a:p>
          <a:p>
            <a:pPr lvl="2"/>
            <a:r>
              <a:rPr lang="en-US" dirty="0"/>
              <a:t>Some poo, poo, Satan as though he is nothing</a:t>
            </a:r>
          </a:p>
          <a:p>
            <a:pPr lvl="3"/>
            <a:r>
              <a:rPr lang="en-US" dirty="0"/>
              <a:t>Yet the whole world is agony since the fall of man</a:t>
            </a:r>
          </a:p>
          <a:p>
            <a:pPr lvl="3"/>
            <a:r>
              <a:rPr lang="en-US" dirty="0"/>
              <a:t>Luke 22: 31</a:t>
            </a:r>
          </a:p>
          <a:p>
            <a:pPr lvl="3"/>
            <a:r>
              <a:rPr lang="en-US" dirty="0"/>
              <a:t>II Corinthians 12: 7-10</a:t>
            </a:r>
          </a:p>
        </p:txBody>
      </p:sp>
    </p:spTree>
    <p:extLst>
      <p:ext uri="{BB962C8B-B14F-4D97-AF65-F5344CB8AC3E}">
        <p14:creationId xmlns:p14="http://schemas.microsoft.com/office/powerpoint/2010/main" val="92504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CC563-3BE4-8C54-9B39-78891334E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Sanctify Them in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C122-D4DD-D15F-C596-4C4967896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17: 17… Sanctify them in truth</a:t>
            </a:r>
          </a:p>
          <a:p>
            <a:pPr lvl="1"/>
            <a:r>
              <a:rPr lang="en-US" dirty="0"/>
              <a:t>Sanctify… means ”to be set apart”</a:t>
            </a:r>
          </a:p>
          <a:p>
            <a:pPr lvl="1"/>
            <a:r>
              <a:rPr lang="en-US" dirty="0"/>
              <a:t>From what?</a:t>
            </a:r>
          </a:p>
          <a:p>
            <a:pPr lvl="1"/>
            <a:r>
              <a:rPr lang="en-US" dirty="0"/>
              <a:t>John 17: 16… They are not of the world</a:t>
            </a:r>
          </a:p>
          <a:p>
            <a:pPr lvl="2"/>
            <a:r>
              <a:rPr lang="en-US" dirty="0"/>
              <a:t>II Corinthians 6: 16-18</a:t>
            </a:r>
          </a:p>
          <a:p>
            <a:r>
              <a:rPr lang="en-US" dirty="0"/>
              <a:t>How are we to do that?</a:t>
            </a:r>
          </a:p>
          <a:p>
            <a:pPr lvl="1"/>
            <a:r>
              <a:rPr lang="en-US" dirty="0"/>
              <a:t>II Peter 1: 2-4</a:t>
            </a:r>
          </a:p>
          <a:p>
            <a:pPr lvl="2"/>
            <a:r>
              <a:rPr lang="en-US" dirty="0"/>
              <a:t>Through the knowledge???</a:t>
            </a:r>
          </a:p>
          <a:p>
            <a:pPr lvl="2"/>
            <a:r>
              <a:rPr lang="en-US" dirty="0"/>
              <a:t>Of the great and precious promises of God</a:t>
            </a:r>
          </a:p>
        </p:txBody>
      </p:sp>
    </p:spTree>
    <p:extLst>
      <p:ext uri="{BB962C8B-B14F-4D97-AF65-F5344CB8AC3E}">
        <p14:creationId xmlns:p14="http://schemas.microsoft.com/office/powerpoint/2010/main" val="3149226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6FBA-D898-8A6F-4D29-375EB1775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Sanctify Them in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CA431-F249-6DFB-92B2-80C3DC2E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Psalm 119: 11</a:t>
            </a:r>
          </a:p>
          <a:p>
            <a:r>
              <a:rPr lang="en-US" dirty="0"/>
              <a:t>It is the Word of God that keeps us from sin</a:t>
            </a:r>
          </a:p>
          <a:p>
            <a:pPr lvl="1"/>
            <a:r>
              <a:rPr lang="en-US" dirty="0"/>
              <a:t>The more we hide the Word in our hearts</a:t>
            </a:r>
          </a:p>
          <a:p>
            <a:pPr lvl="1"/>
            <a:r>
              <a:rPr lang="en-US" dirty="0"/>
              <a:t>The less power sin has in our lives</a:t>
            </a:r>
          </a:p>
          <a:p>
            <a:r>
              <a:rPr lang="en-US" dirty="0"/>
              <a:t>The reason for the breaking of the power of sin</a:t>
            </a:r>
          </a:p>
          <a:p>
            <a:pPr lvl="1"/>
            <a:r>
              <a:rPr lang="en-US" dirty="0"/>
              <a:t>John 17: 18… I also have sent them into the world</a:t>
            </a:r>
          </a:p>
          <a:p>
            <a:pPr lvl="1"/>
            <a:r>
              <a:rPr lang="en-US" dirty="0"/>
              <a:t>You and I are witnesses to this world of changed lives through the gospel</a:t>
            </a:r>
          </a:p>
        </p:txBody>
      </p:sp>
    </p:spTree>
    <p:extLst>
      <p:ext uri="{BB962C8B-B14F-4D97-AF65-F5344CB8AC3E}">
        <p14:creationId xmlns:p14="http://schemas.microsoft.com/office/powerpoint/2010/main" val="47633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1EFA-9F93-6357-2007-F1E378E30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Sanctify Them in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4A9A7-3DE6-3D8E-F443-E1A555610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Peter sheds more light on this work of sanctification</a:t>
            </a:r>
          </a:p>
          <a:p>
            <a:pPr lvl="1"/>
            <a:r>
              <a:rPr lang="en-US" dirty="0"/>
              <a:t>II Peter 1: 5-11</a:t>
            </a:r>
          </a:p>
          <a:p>
            <a:r>
              <a:rPr lang="en-US" dirty="0"/>
              <a:t>Note the word “diligent”</a:t>
            </a:r>
          </a:p>
          <a:p>
            <a:pPr lvl="1"/>
            <a:r>
              <a:rPr lang="en-US" dirty="0"/>
              <a:t>Not being haphazard in your Christian walk</a:t>
            </a:r>
          </a:p>
          <a:p>
            <a:pPr lvl="1"/>
            <a:r>
              <a:rPr lang="en-US" dirty="0"/>
              <a:t>Rather it means to walk with purpose</a:t>
            </a:r>
          </a:p>
          <a:p>
            <a:pPr lvl="1"/>
            <a:r>
              <a:rPr lang="en-US" dirty="0"/>
              <a:t>That I may glorify Christ with my life</a:t>
            </a:r>
          </a:p>
          <a:p>
            <a:pPr lvl="1"/>
            <a:r>
              <a:rPr lang="en-US" dirty="0"/>
              <a:t>To do so… Peter gives a listing</a:t>
            </a:r>
          </a:p>
        </p:txBody>
      </p:sp>
    </p:spTree>
    <p:extLst>
      <p:ext uri="{BB962C8B-B14F-4D97-AF65-F5344CB8AC3E}">
        <p14:creationId xmlns:p14="http://schemas.microsoft.com/office/powerpoint/2010/main" val="1627571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86200-49FB-D484-6F67-567C5B1C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Sanctify Them in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1F8B3-7150-F3F9-06DF-17051DEAD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Applying all diligence in your faith</a:t>
            </a:r>
          </a:p>
          <a:p>
            <a:pPr lvl="1"/>
            <a:r>
              <a:rPr lang="en-US" dirty="0"/>
              <a:t>Romans 10: 17</a:t>
            </a:r>
          </a:p>
          <a:p>
            <a:pPr lvl="1"/>
            <a:r>
              <a:rPr lang="en-US" dirty="0"/>
              <a:t>Is it possible to hear without listening?</a:t>
            </a:r>
          </a:p>
          <a:p>
            <a:r>
              <a:rPr lang="en-US" dirty="0"/>
              <a:t>Note the listings in II Peter 1: 5-11</a:t>
            </a:r>
          </a:p>
          <a:p>
            <a:pPr lvl="1"/>
            <a:r>
              <a:rPr lang="en-US" dirty="0"/>
              <a:t>Supply moral excellence</a:t>
            </a:r>
          </a:p>
          <a:p>
            <a:pPr lvl="1"/>
            <a:r>
              <a:rPr lang="en-US" dirty="0"/>
              <a:t>How???... with knowledge of the Word</a:t>
            </a:r>
          </a:p>
          <a:p>
            <a:pPr lvl="1"/>
            <a:r>
              <a:rPr lang="en-US" dirty="0"/>
              <a:t>Knowledge… does what if applied?</a:t>
            </a:r>
          </a:p>
          <a:p>
            <a:pPr lvl="1"/>
            <a:r>
              <a:rPr lang="en-US" dirty="0"/>
              <a:t>Gives one self-control…</a:t>
            </a:r>
          </a:p>
          <a:p>
            <a:pPr lvl="1"/>
            <a:r>
              <a:rPr lang="en-US" dirty="0"/>
              <a:t>Self-control… leads to perseverance… (through trials)</a:t>
            </a:r>
          </a:p>
        </p:txBody>
      </p:sp>
    </p:spTree>
    <p:extLst>
      <p:ext uri="{BB962C8B-B14F-4D97-AF65-F5344CB8AC3E}">
        <p14:creationId xmlns:p14="http://schemas.microsoft.com/office/powerpoint/2010/main" val="1235486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784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Sanctify Them in Truth</vt:lpstr>
      <vt:lpstr>Sanctify Them in Truth</vt:lpstr>
      <vt:lpstr>Sanctify Them in Truth</vt:lpstr>
      <vt:lpstr>Sanctify Them in Truth</vt:lpstr>
      <vt:lpstr>Sanctify Them in Truth</vt:lpstr>
      <vt:lpstr>Sanctify Them in Truth</vt:lpstr>
      <vt:lpstr>Sanctify Them in Truth</vt:lpstr>
      <vt:lpstr>Sanctify Them in Truth</vt:lpstr>
      <vt:lpstr>Sanctify Them in Truth</vt:lpstr>
      <vt:lpstr>Sanctify Them in Truth</vt:lpstr>
      <vt:lpstr>Sanctify Them in Truth</vt:lpstr>
      <vt:lpstr>Sanctify Them in Truth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8</cp:revision>
  <dcterms:created xsi:type="dcterms:W3CDTF">2022-06-22T12:11:31Z</dcterms:created>
  <dcterms:modified xsi:type="dcterms:W3CDTF">2023-09-21T20:59:08Z</dcterms:modified>
</cp:coreProperties>
</file>