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9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775A-DCFB-205B-5AFC-C52D07EE5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28DB9-FF82-A155-46C8-EF3271B51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1B9F2-BE74-F6BD-4487-4DE7DA02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1F70-91D8-DA3B-73B3-6674BAD6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80B11-4ADE-331E-1F25-AAE2ADE2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3220-1B30-E542-700D-323F9C97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13456-C7A2-D4CF-65E1-E22EB27F1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E1081-8545-1546-D9BE-1E0F09CB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29E95-B1E5-DC13-5DC9-3D5C9168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D0F8D-7446-009A-8529-B12FAE9A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C9C7E-D147-0F9B-EFC5-FFDC4CC01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3249B-F31C-8ECB-AF77-82F0E1A15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E6B35-1E06-48EB-6F9B-1C86F856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3775-E1F2-4DA0-6C5A-4717055F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086F4-A564-9642-2142-0F1CD508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6E57-865A-879B-CA26-F27EFE20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1283-B8C7-D68E-A52A-DF7F39C5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3B2A7-EBA4-BD08-70F1-2951C9DE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BB566-9489-B898-D032-A8B42447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D2F7A-7657-A4C3-F5AB-A7BC744F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6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BAD5-15A1-34CF-C0D9-10497B0E8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95A91-F297-A336-E2E3-ABC31996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62CE5-F9B5-0E4B-3ED1-827BA04A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4332-881C-570A-D31F-8118924A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AFD22-7EAD-66A9-165B-5C816F0D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8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1969-7FD5-DCF4-2574-B1CBA4C4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0FAD7-1384-CAED-DB11-8889E098D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52B72-BB7C-A1FB-736A-7FCC34DC0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03878-3264-D164-A67B-A85C3F40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4FD7C-FCCF-5F50-6D3A-A97D7FF2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70C41-814D-C50D-69AC-F5E7A60A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5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AF3B-D9EE-ECE5-62A5-F4376B2B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2B319-260D-8E07-2C74-17D4C1862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DD363-54B8-54A4-93F6-AE3970B26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C653AB-A618-312E-247A-061D2F43B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18735-6D90-3CEB-F2B5-FE47D9ED2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403D4D-7A68-9E93-1294-C60C10BB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C84FA-98B8-D7A4-E43D-DB2AC315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754679-5513-BADA-66C9-2B0F9D7C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E065E-4214-31B6-2134-A5F40DF0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493EF-4739-0AD5-D131-59C8E54E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AA0CE-E04C-9704-4D35-FEEE25B4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23B05-1F8A-B4DF-E460-5CE76E40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0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F73E5-A5C0-F1C7-61C8-28246400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F3855-A7ED-E19A-2A54-79F4A7F4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2347E-C8D1-6FE3-A3A6-3F9D9630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4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72D6-BEE7-D0E6-CF3F-EBDEDAB5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1204-B870-6E76-1EE4-512BE4860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FB3E3-37CD-F8C5-66B1-9CEA0070F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68D3B-D8A3-D48D-283E-2290669B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3109F-4D37-07FA-0630-CEDAA809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1B99E-BEC1-CE8A-221A-244C10CC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6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BF03-EFF3-36C9-6B5C-9EBA9543D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0C040-5CE3-7F83-55C0-DDFF555F6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3F63E-E3BB-2E9E-D3BA-D376EB49E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44056-13A5-F799-3CD0-6512AF71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18CF0-8DD5-7655-93B6-CF96F068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74C59-D7DF-6C2B-8B75-D61AD844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63526-DE94-F32F-F0C5-C59636BE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961EB-182A-C248-9C11-B59808D5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4E2EE-C550-85BF-3C62-216BA783E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C61F-37A8-CB44-BF4C-F3689476D7EE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6D8B-E602-01D1-54B8-30297C6C0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F689D-CFDB-ADCB-CFC4-606854C27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E54B-A6DF-7641-8F00-B0F361500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2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815D-4AB4-C56A-1125-9676CC278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Resurrection Sunday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45AE1-7745-BB94-6981-79C24F263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The Blessed Hope</a:t>
            </a:r>
          </a:p>
        </p:txBody>
      </p:sp>
    </p:spTree>
    <p:extLst>
      <p:ext uri="{BB962C8B-B14F-4D97-AF65-F5344CB8AC3E}">
        <p14:creationId xmlns:p14="http://schemas.microsoft.com/office/powerpoint/2010/main" val="365932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CBE9-F613-1A02-FA98-E1890659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4BA68-8593-75F3-E1FC-7DB4C5839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 Corinthians 11: 23-26</a:t>
            </a:r>
          </a:p>
          <a:p>
            <a:pPr lvl="1"/>
            <a:r>
              <a:rPr lang="en-US" sz="4000" dirty="0"/>
              <a:t>Until He comes (Vs 26)</a:t>
            </a:r>
          </a:p>
        </p:txBody>
      </p:sp>
    </p:spTree>
    <p:extLst>
      <p:ext uri="{BB962C8B-B14F-4D97-AF65-F5344CB8AC3E}">
        <p14:creationId xmlns:p14="http://schemas.microsoft.com/office/powerpoint/2010/main" val="9760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B720-8730-2952-4427-38469F6A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A2B2-FF48-8A8B-CAED-32F6C02C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 Resurrection of Jesus from the dead</a:t>
            </a:r>
          </a:p>
          <a:p>
            <a:r>
              <a:rPr lang="en-US" sz="4400" dirty="0"/>
              <a:t>Question is this the ”blessed hope of the Church?”</a:t>
            </a:r>
          </a:p>
          <a:p>
            <a:r>
              <a:rPr lang="en-US" sz="4400" dirty="0"/>
              <a:t>Is the only hope of the Church the resurrection?</a:t>
            </a:r>
          </a:p>
          <a:p>
            <a:r>
              <a:rPr lang="en-US" sz="4400" dirty="0"/>
              <a:t>If so there are some questions we need to ask ourselves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199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67B6-6D26-F39F-9336-EE98287A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9C730-EDF1-B845-5388-B86A7C535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Was the resurrection of the dead the only impetus of the early Church?</a:t>
            </a:r>
          </a:p>
          <a:p>
            <a:pPr lvl="1"/>
            <a:r>
              <a:rPr lang="en-US" sz="4000" dirty="0"/>
              <a:t>We must look at what the Scriptures says…</a:t>
            </a:r>
          </a:p>
          <a:p>
            <a:pPr lvl="1"/>
            <a:r>
              <a:rPr lang="en-US" sz="4000" dirty="0"/>
              <a:t>James 5: 1-6</a:t>
            </a:r>
          </a:p>
          <a:p>
            <a:pPr lvl="2"/>
            <a:r>
              <a:rPr lang="en-US" sz="3600" dirty="0"/>
              <a:t>Warning to those who’s only view of life is materialistic</a:t>
            </a:r>
          </a:p>
          <a:p>
            <a:pPr lvl="1"/>
            <a:r>
              <a:rPr lang="en-US" sz="4000" dirty="0"/>
              <a:t>James 5: 7-8</a:t>
            </a:r>
          </a:p>
          <a:p>
            <a:pPr lvl="2"/>
            <a:r>
              <a:rPr lang="en-US" sz="3600" dirty="0"/>
              <a:t>Be patient until what?</a:t>
            </a:r>
          </a:p>
          <a:p>
            <a:pPr lvl="2"/>
            <a:r>
              <a:rPr lang="en-US" sz="3600" dirty="0"/>
              <a:t>(The coming of the Lord) 2X</a:t>
            </a:r>
          </a:p>
        </p:txBody>
      </p:sp>
    </p:spTree>
    <p:extLst>
      <p:ext uri="{BB962C8B-B14F-4D97-AF65-F5344CB8AC3E}">
        <p14:creationId xmlns:p14="http://schemas.microsoft.com/office/powerpoint/2010/main" val="43475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9161-45CD-8C69-1FC5-2385B954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A373A-5D43-DA00-EE31-2382582F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From where did James get this idea?</a:t>
            </a:r>
          </a:p>
          <a:p>
            <a:pPr lvl="1"/>
            <a:r>
              <a:rPr lang="en-US" sz="4000" dirty="0"/>
              <a:t>John 14: 1-3… Listen to the words of Jesus</a:t>
            </a:r>
          </a:p>
          <a:p>
            <a:pPr lvl="2"/>
            <a:r>
              <a:rPr lang="en-US" sz="3600" dirty="0"/>
              <a:t>Let not your heart be troubled</a:t>
            </a:r>
          </a:p>
          <a:p>
            <a:pPr lvl="2"/>
            <a:r>
              <a:rPr lang="en-US" sz="3600" dirty="0"/>
              <a:t>In My Father’s house are many dwelling places</a:t>
            </a:r>
          </a:p>
          <a:p>
            <a:pPr lvl="2"/>
            <a:r>
              <a:rPr lang="en-US" sz="3600" dirty="0"/>
              <a:t>I will go and prepare a place for you (3X)</a:t>
            </a:r>
          </a:p>
          <a:p>
            <a:pPr lvl="2"/>
            <a:r>
              <a:rPr lang="en-US" sz="3600" dirty="0"/>
              <a:t>I will come again and receive you to Myself</a:t>
            </a:r>
          </a:p>
          <a:p>
            <a:pPr lvl="2"/>
            <a:r>
              <a:rPr lang="en-US" sz="3600" dirty="0"/>
              <a:t>That where I am… you may be also</a:t>
            </a:r>
          </a:p>
        </p:txBody>
      </p:sp>
    </p:spTree>
    <p:extLst>
      <p:ext uri="{BB962C8B-B14F-4D97-AF65-F5344CB8AC3E}">
        <p14:creationId xmlns:p14="http://schemas.microsoft.com/office/powerpoint/2010/main" val="8238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AB72-C8C9-28EC-D0BD-5ABBF722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9B1E4-74A3-C0B7-18D2-F0E423BF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/>
              <a:t>Note the sequence</a:t>
            </a:r>
          </a:p>
          <a:p>
            <a:pPr lvl="1"/>
            <a:r>
              <a:rPr lang="en-US" sz="4000" dirty="0"/>
              <a:t>Let not your heart be troubled (comfort)</a:t>
            </a:r>
          </a:p>
          <a:p>
            <a:r>
              <a:rPr lang="en-US" sz="4400" dirty="0"/>
              <a:t>There are two types of people in this world</a:t>
            </a:r>
          </a:p>
          <a:p>
            <a:pPr lvl="1"/>
            <a:r>
              <a:rPr lang="en-US" sz="4000" dirty="0"/>
              <a:t>Those who’s entire identity is bound to this earth</a:t>
            </a:r>
          </a:p>
          <a:p>
            <a:pPr lvl="1"/>
            <a:r>
              <a:rPr lang="en-US" sz="4000" dirty="0"/>
              <a:t>Those who are citizens of heaven</a:t>
            </a:r>
          </a:p>
          <a:p>
            <a:pPr lvl="2"/>
            <a:r>
              <a:rPr lang="en-US" sz="3600" dirty="0"/>
              <a:t>Colossians 3: 2… set your mind on things above, not on the things of earth</a:t>
            </a:r>
          </a:p>
        </p:txBody>
      </p:sp>
    </p:spTree>
    <p:extLst>
      <p:ext uri="{BB962C8B-B14F-4D97-AF65-F5344CB8AC3E}">
        <p14:creationId xmlns:p14="http://schemas.microsoft.com/office/powerpoint/2010/main" val="286521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A740-4311-F7F7-9303-1C4CD937B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30FF-A3E2-1079-65ED-AC4B22D47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884"/>
            <a:ext cx="10515600" cy="528186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In My Father’s house there are many dwelling places</a:t>
            </a:r>
          </a:p>
          <a:p>
            <a:r>
              <a:rPr lang="en-US" sz="4400" dirty="0"/>
              <a:t>This is for those who’s citizenship is in heaven</a:t>
            </a:r>
          </a:p>
          <a:p>
            <a:pPr lvl="1"/>
            <a:r>
              <a:rPr lang="en-US" sz="4000" dirty="0"/>
              <a:t>I John 3: 2-3</a:t>
            </a:r>
          </a:p>
          <a:p>
            <a:pPr lvl="2"/>
            <a:r>
              <a:rPr lang="en-US" sz="3600" dirty="0"/>
              <a:t>We will be like Him</a:t>
            </a:r>
          </a:p>
          <a:p>
            <a:pPr lvl="2"/>
            <a:r>
              <a:rPr lang="en-US" sz="3600" dirty="0"/>
              <a:t>Everyone who has this hope…</a:t>
            </a:r>
          </a:p>
          <a:p>
            <a:pPr lvl="2"/>
            <a:r>
              <a:rPr lang="en-US" sz="3600" dirty="0"/>
              <a:t>Lives with purpose</a:t>
            </a:r>
          </a:p>
          <a:p>
            <a:pPr lvl="2"/>
            <a:r>
              <a:rPr lang="en-US" sz="3600" dirty="0"/>
              <a:t>Purifies himself</a:t>
            </a:r>
          </a:p>
        </p:txBody>
      </p:sp>
    </p:spTree>
    <p:extLst>
      <p:ext uri="{BB962C8B-B14F-4D97-AF65-F5344CB8AC3E}">
        <p14:creationId xmlns:p14="http://schemas.microsoft.com/office/powerpoint/2010/main" val="231843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8021-62C3-4E56-D203-5839628A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E0870-5D88-E172-743E-FA2DC7560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I go to prepare a place for you</a:t>
            </a:r>
          </a:p>
          <a:p>
            <a:pPr lvl="1"/>
            <a:r>
              <a:rPr lang="en-US" sz="4000" dirty="0"/>
              <a:t>This is a specific plan </a:t>
            </a:r>
          </a:p>
          <a:p>
            <a:pPr lvl="1"/>
            <a:r>
              <a:rPr lang="en-US" sz="4000" dirty="0"/>
              <a:t>It is an intentional act</a:t>
            </a:r>
          </a:p>
          <a:p>
            <a:r>
              <a:rPr lang="en-US" sz="4400" dirty="0"/>
              <a:t>And it is a very personal</a:t>
            </a:r>
          </a:p>
          <a:p>
            <a:pPr lvl="1"/>
            <a:r>
              <a:rPr lang="en-US" sz="4000" dirty="0"/>
              <a:t>I, Jesus am going to prepare a place </a:t>
            </a:r>
          </a:p>
          <a:p>
            <a:r>
              <a:rPr lang="en-US" sz="4400" dirty="0"/>
              <a:t>And when it is ready I will come to get you</a:t>
            </a:r>
          </a:p>
          <a:p>
            <a:pPr lvl="1"/>
            <a:r>
              <a:rPr lang="en-US" sz="4000" dirty="0"/>
              <a:t>Did the disciples/apostles believe this? </a:t>
            </a:r>
          </a:p>
        </p:txBody>
      </p:sp>
    </p:spTree>
    <p:extLst>
      <p:ext uri="{BB962C8B-B14F-4D97-AF65-F5344CB8AC3E}">
        <p14:creationId xmlns:p14="http://schemas.microsoft.com/office/powerpoint/2010/main" val="33799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BB48B-6B1E-D178-86F2-D3E5FED40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6C904-D725-09BC-9F8C-02FD8ACFA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510850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Take Paul for example</a:t>
            </a:r>
          </a:p>
          <a:p>
            <a:pPr lvl="1"/>
            <a:r>
              <a:rPr lang="en-US" sz="4000" dirty="0"/>
              <a:t>His first epistle is to the Thessalonians</a:t>
            </a:r>
          </a:p>
          <a:p>
            <a:pPr lvl="1"/>
            <a:r>
              <a:rPr lang="en-US" sz="4000" dirty="0"/>
              <a:t>Thessalonica… cesspool of debauchery</a:t>
            </a:r>
          </a:p>
          <a:p>
            <a:pPr lvl="1"/>
            <a:r>
              <a:rPr lang="en-US" sz="4000" dirty="0"/>
              <a:t>Note</a:t>
            </a:r>
          </a:p>
          <a:p>
            <a:pPr lvl="1"/>
            <a:r>
              <a:rPr lang="en-US" sz="4000" dirty="0"/>
              <a:t>I Thessalonians 1: 9-10; I Thessalonians 2: 18-19; I Thessalonians 4: 13-17; I Thessalonians 5: 23 </a:t>
            </a:r>
          </a:p>
          <a:p>
            <a:r>
              <a:rPr lang="en-US" sz="4400" dirty="0"/>
              <a:t>This is called the “Rapture” of the Church or the ”Blessed Hope”</a:t>
            </a:r>
          </a:p>
        </p:txBody>
      </p:sp>
    </p:spTree>
    <p:extLst>
      <p:ext uri="{BB962C8B-B14F-4D97-AF65-F5344CB8AC3E}">
        <p14:creationId xmlns:p14="http://schemas.microsoft.com/office/powerpoint/2010/main" val="21276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C9DB-19B3-6C8C-BC5D-F5BEC6E8D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Blessed Hope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B572F-CBC4-4557-7FC8-E78146F9A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I will receive you to Myself (John 14: 3)</a:t>
            </a:r>
          </a:p>
          <a:p>
            <a:pPr lvl="1"/>
            <a:r>
              <a:rPr lang="en-US" sz="4000" dirty="0"/>
              <a:t>This is a personal taking of the Lord to the Lord</a:t>
            </a:r>
          </a:p>
          <a:p>
            <a:r>
              <a:rPr lang="en-US" sz="4400" dirty="0"/>
              <a:t>How is this going to happen?</a:t>
            </a:r>
          </a:p>
          <a:p>
            <a:pPr lvl="1"/>
            <a:r>
              <a:rPr lang="en-US" sz="4000" dirty="0"/>
              <a:t>Luke 24: 50-51</a:t>
            </a:r>
          </a:p>
          <a:p>
            <a:pPr lvl="2"/>
            <a:r>
              <a:rPr lang="en-US" sz="3600" dirty="0"/>
              <a:t>While He was blessing them</a:t>
            </a:r>
          </a:p>
          <a:p>
            <a:pPr lvl="2"/>
            <a:r>
              <a:rPr lang="en-US" sz="3600" dirty="0"/>
              <a:t>He parted</a:t>
            </a:r>
          </a:p>
          <a:p>
            <a:pPr lvl="1"/>
            <a:r>
              <a:rPr lang="en-US" sz="4000" dirty="0"/>
              <a:t>Acts 1: 9-11…</a:t>
            </a:r>
          </a:p>
          <a:p>
            <a:pPr lvl="2"/>
            <a:r>
              <a:rPr lang="en-US" sz="3600" dirty="0"/>
              <a:t>This same Jesus will come in just the same way</a:t>
            </a:r>
          </a:p>
        </p:txBody>
      </p:sp>
    </p:spTree>
    <p:extLst>
      <p:ext uri="{BB962C8B-B14F-4D97-AF65-F5344CB8AC3E}">
        <p14:creationId xmlns:p14="http://schemas.microsoft.com/office/powerpoint/2010/main" val="174833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457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Resurrection Sunday</vt:lpstr>
      <vt:lpstr>The Blessed Hope</vt:lpstr>
      <vt:lpstr>The Blessed Hope</vt:lpstr>
      <vt:lpstr>The Blessed Hope</vt:lpstr>
      <vt:lpstr>The Blessed Hope</vt:lpstr>
      <vt:lpstr>The Blessed Hope</vt:lpstr>
      <vt:lpstr>The Blessed Hope</vt:lpstr>
      <vt:lpstr>The Blessed Hope</vt:lpstr>
      <vt:lpstr>The Blessed Hope</vt:lpstr>
      <vt:lpstr>The Blessed Hope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Sunday</dc:title>
  <dc:creator>Microsoft Office User</dc:creator>
  <cp:lastModifiedBy>Al Trepczyk</cp:lastModifiedBy>
  <cp:revision>11</cp:revision>
  <dcterms:created xsi:type="dcterms:W3CDTF">2022-04-15T17:40:04Z</dcterms:created>
  <dcterms:modified xsi:type="dcterms:W3CDTF">2022-04-20T19:17:59Z</dcterms:modified>
</cp:coreProperties>
</file>