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14: 1-3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06F5-B51A-DDF7-29B5-2E27D587D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A103A-B6F8-FB22-6AC4-0ED0D6CD0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I Thessalonians 4: 16… with a shout</a:t>
            </a:r>
          </a:p>
          <a:p>
            <a:pPr lvl="2"/>
            <a:r>
              <a:rPr lang="en-US" dirty="0" err="1"/>
              <a:t>Keleusma</a:t>
            </a:r>
            <a:r>
              <a:rPr lang="en-US" dirty="0"/>
              <a:t>… a military command</a:t>
            </a:r>
          </a:p>
          <a:p>
            <a:pPr lvl="2"/>
            <a:r>
              <a:rPr lang="en-US" dirty="0"/>
              <a:t>Attention!!!!</a:t>
            </a:r>
          </a:p>
          <a:p>
            <a:pPr lvl="3"/>
            <a:r>
              <a:rPr lang="en-US" dirty="0"/>
              <a:t>Everyone stands up</a:t>
            </a:r>
          </a:p>
          <a:p>
            <a:pPr lvl="3"/>
            <a:r>
              <a:rPr lang="en-US" dirty="0"/>
              <a:t>“And the dead in Christ will rise first”</a:t>
            </a:r>
          </a:p>
          <a:p>
            <a:pPr lvl="3"/>
            <a:r>
              <a:rPr lang="en-US" dirty="0"/>
              <a:t>John 5: 25…</a:t>
            </a:r>
          </a:p>
          <a:p>
            <a:r>
              <a:rPr lang="en-US" dirty="0"/>
              <a:t>Fourth…</a:t>
            </a:r>
          </a:p>
          <a:p>
            <a:pPr lvl="1"/>
            <a:r>
              <a:rPr lang="en-US" dirty="0"/>
              <a:t>With the trumpet of God</a:t>
            </a:r>
          </a:p>
          <a:p>
            <a:pPr lvl="1"/>
            <a:r>
              <a:rPr lang="en-US" dirty="0"/>
              <a:t>Exodus 19: 16-19</a:t>
            </a:r>
          </a:p>
          <a:p>
            <a:pPr lvl="1"/>
            <a:r>
              <a:rPr lang="en-US" dirty="0"/>
              <a:t>Trumpets in the O.T. were for calling an assembly</a:t>
            </a:r>
          </a:p>
          <a:p>
            <a:pPr lvl="1"/>
            <a:r>
              <a:rPr lang="en-US" dirty="0"/>
              <a:t>Numbers 10: 1-2</a:t>
            </a:r>
          </a:p>
        </p:txBody>
      </p:sp>
    </p:spTree>
    <p:extLst>
      <p:ext uri="{BB962C8B-B14F-4D97-AF65-F5344CB8AC3E}">
        <p14:creationId xmlns:p14="http://schemas.microsoft.com/office/powerpoint/2010/main" val="212935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EA04-75F8-220B-9653-6012D04DE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49296-06F4-F129-B9D5-21AF4D729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Note every trumpet sounded in Revelation</a:t>
            </a:r>
          </a:p>
          <a:p>
            <a:pPr lvl="1"/>
            <a:r>
              <a:rPr lang="en-US" dirty="0"/>
              <a:t>Introduced another judgment</a:t>
            </a:r>
          </a:p>
          <a:p>
            <a:pPr lvl="1"/>
            <a:r>
              <a:rPr lang="en-US" dirty="0"/>
              <a:t>You will find no judgment in the rapture of the Church</a:t>
            </a:r>
          </a:p>
          <a:p>
            <a:r>
              <a:rPr lang="en-US" dirty="0"/>
              <a:t>Fifth…</a:t>
            </a:r>
          </a:p>
          <a:p>
            <a:pPr lvl="1"/>
            <a:r>
              <a:rPr lang="en-US" dirty="0"/>
              <a:t>I Thessalonians 4: 17</a:t>
            </a:r>
          </a:p>
          <a:p>
            <a:pPr lvl="2"/>
            <a:r>
              <a:rPr lang="en-US" dirty="0"/>
              <a:t>“We who are alive and remain”</a:t>
            </a:r>
          </a:p>
          <a:p>
            <a:pPr lvl="2"/>
            <a:r>
              <a:rPr lang="en-US" dirty="0"/>
              <a:t>Why does Paul use “we”?</a:t>
            </a:r>
          </a:p>
          <a:p>
            <a:pPr lvl="2"/>
            <a:r>
              <a:rPr lang="en-US" dirty="0"/>
              <a:t>I Corinthians 15: 51… same term????</a:t>
            </a:r>
          </a:p>
          <a:p>
            <a:pPr lvl="2"/>
            <a:r>
              <a:rPr lang="en-US" dirty="0"/>
              <a:t>Paul thought Jesus was coming back in his lifetime</a:t>
            </a:r>
          </a:p>
          <a:p>
            <a:pPr lvl="2"/>
            <a:r>
              <a:rPr lang="en-US" dirty="0"/>
              <a:t>That was the hope of the early Church as it is today</a:t>
            </a:r>
          </a:p>
        </p:txBody>
      </p:sp>
    </p:spTree>
    <p:extLst>
      <p:ext uri="{BB962C8B-B14F-4D97-AF65-F5344CB8AC3E}">
        <p14:creationId xmlns:p14="http://schemas.microsoft.com/office/powerpoint/2010/main" val="93146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A1FA-F3BE-A17B-32C0-A84014A5B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3C689-66F4-2C3F-FCCB-EB9EE8C64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Sixth…</a:t>
            </a:r>
          </a:p>
          <a:p>
            <a:pPr lvl="1"/>
            <a:r>
              <a:rPr lang="en-US" dirty="0"/>
              <a:t>In the clouds to meet Him in the air”</a:t>
            </a:r>
          </a:p>
          <a:p>
            <a:pPr lvl="1"/>
            <a:r>
              <a:rPr lang="en-US" dirty="0"/>
              <a:t>Matthew 17: 5</a:t>
            </a:r>
          </a:p>
          <a:p>
            <a:pPr lvl="2"/>
            <a:r>
              <a:rPr lang="en-US" dirty="0"/>
              <a:t>“A bright cloud overshadowed them”</a:t>
            </a:r>
          </a:p>
          <a:p>
            <a:r>
              <a:rPr lang="en-US" dirty="0"/>
              <a:t>Seventh…</a:t>
            </a:r>
          </a:p>
          <a:p>
            <a:pPr lvl="1"/>
            <a:r>
              <a:rPr lang="en-US" dirty="0"/>
              <a:t>”And so shall we be with the Lord forever”</a:t>
            </a:r>
          </a:p>
          <a:p>
            <a:pPr lvl="2"/>
            <a:r>
              <a:rPr lang="en-US" dirty="0"/>
              <a:t>Why is the “Church” never mentioned in Revelation 6-18?</a:t>
            </a:r>
          </a:p>
          <a:p>
            <a:pPr lvl="2"/>
            <a:r>
              <a:rPr lang="en-US" dirty="0"/>
              <a:t>Revelation 4: 1-2</a:t>
            </a:r>
          </a:p>
          <a:p>
            <a:pPr lvl="2"/>
            <a:r>
              <a:rPr lang="en-US" dirty="0"/>
              <a:t>I Corinthians 15: 52-53</a:t>
            </a:r>
          </a:p>
        </p:txBody>
      </p:sp>
    </p:spTree>
    <p:extLst>
      <p:ext uri="{BB962C8B-B14F-4D97-AF65-F5344CB8AC3E}">
        <p14:creationId xmlns:p14="http://schemas.microsoft.com/office/powerpoint/2010/main" val="3031848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DE18E-F8A8-0441-6DC1-A2F68FFA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DD3A4-C231-486E-D02F-9C0CF892C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question…</a:t>
            </a:r>
          </a:p>
          <a:p>
            <a:pPr lvl="1"/>
            <a:r>
              <a:rPr lang="en-US" dirty="0"/>
              <a:t>Why should we study these things?</a:t>
            </a:r>
          </a:p>
          <a:p>
            <a:pPr lvl="1"/>
            <a:r>
              <a:rPr lang="en-US" dirty="0"/>
              <a:t>I Thessalonians 4: 18</a:t>
            </a:r>
          </a:p>
          <a:p>
            <a:pPr lvl="2"/>
            <a:r>
              <a:rPr lang="en-US" dirty="0"/>
              <a:t>Therefore comfort one another </a:t>
            </a:r>
          </a:p>
          <a:p>
            <a:pPr lvl="2"/>
            <a:r>
              <a:rPr lang="en-US" sz="6000" dirty="0"/>
              <a:t>With these words!!!!</a:t>
            </a:r>
          </a:p>
          <a:p>
            <a:r>
              <a:rPr lang="en-US" dirty="0"/>
              <a:t>Not much comfort in being told the Church is going through the Tribulation judgment… is there??</a:t>
            </a:r>
          </a:p>
        </p:txBody>
      </p:sp>
    </p:spTree>
    <p:extLst>
      <p:ext uri="{BB962C8B-B14F-4D97-AF65-F5344CB8AC3E}">
        <p14:creationId xmlns:p14="http://schemas.microsoft.com/office/powerpoint/2010/main" val="207347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three main views in Christianity concerning Christ’s ”receiving” His Church to Himself</a:t>
            </a:r>
          </a:p>
          <a:p>
            <a:pPr lvl="1"/>
            <a:r>
              <a:rPr lang="en-US" dirty="0"/>
              <a:t>First, there is what is known as the Pre-Tribulation rapture of His Church as described in John 14: 3;</a:t>
            </a:r>
            <a:br>
              <a:rPr lang="en-US" dirty="0"/>
            </a:br>
            <a:r>
              <a:rPr lang="en-US" dirty="0"/>
              <a:t>I Thessalonians 4: 13-18; I Corinthians 15: 51-57 and </a:t>
            </a:r>
            <a:br>
              <a:rPr lang="en-US" dirty="0"/>
            </a:br>
            <a:r>
              <a:rPr lang="en-US" dirty="0"/>
              <a:t>I John 3: 2</a:t>
            </a:r>
          </a:p>
          <a:p>
            <a:pPr lvl="1"/>
            <a:r>
              <a:rPr lang="en-US" dirty="0"/>
              <a:t>Second, there is the Mid-Tribulation rapture of His Church</a:t>
            </a:r>
          </a:p>
          <a:p>
            <a:pPr lvl="2"/>
            <a:r>
              <a:rPr lang="en-US" dirty="0"/>
              <a:t>This is probably the least favorite of the views</a:t>
            </a:r>
          </a:p>
          <a:p>
            <a:pPr lvl="2"/>
            <a:r>
              <a:rPr lang="en-US" dirty="0"/>
              <a:t>This is loosely based on Revelation 10 and 11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CCC1-0BA6-85A8-DF33-53A3B416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2F403-5D48-152A-1393-A895EBFE0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Then there is a third view</a:t>
            </a:r>
          </a:p>
          <a:p>
            <a:pPr lvl="1"/>
            <a:r>
              <a:rPr lang="en-US" dirty="0"/>
              <a:t>Post-millennial view</a:t>
            </a:r>
          </a:p>
          <a:p>
            <a:pPr lvl="2"/>
            <a:r>
              <a:rPr lang="en-US" dirty="0"/>
              <a:t>The Church is going to renew the world and get it ready for the return of Christ to set up His kingdom of righteousness on earth</a:t>
            </a:r>
          </a:p>
          <a:p>
            <a:pPr lvl="1"/>
            <a:r>
              <a:rPr lang="en-US" dirty="0"/>
              <a:t>Or an a-millennial view</a:t>
            </a:r>
          </a:p>
          <a:p>
            <a:pPr lvl="2"/>
            <a:r>
              <a:rPr lang="en-US" dirty="0"/>
              <a:t>This view holds that there is no such thing as a millennium period where righteousness will reign on the earth either before or after the 2</a:t>
            </a:r>
            <a:r>
              <a:rPr lang="en-US" baseline="30000" dirty="0"/>
              <a:t>nd</a:t>
            </a:r>
            <a:r>
              <a:rPr lang="en-US" dirty="0"/>
              <a:t> coming of Christ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6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0B92-89FE-1232-1C83-852705C5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FD6D8-81A3-D955-8B61-E4F28B81B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what are we to do?</a:t>
            </a:r>
          </a:p>
          <a:p>
            <a:r>
              <a:rPr lang="en-US" dirty="0"/>
              <a:t>We are faced with two choices</a:t>
            </a:r>
          </a:p>
          <a:p>
            <a:pPr lvl="1"/>
            <a:r>
              <a:rPr lang="en-US" dirty="0"/>
              <a:t>First, we can confess and believe that Scripture is the final authority concerning the things of God</a:t>
            </a:r>
          </a:p>
          <a:p>
            <a:pPr lvl="1"/>
            <a:r>
              <a:rPr lang="en-US" dirty="0"/>
              <a:t>Or… secondly, we can bend the Scriptures or avoid certain texts which do not fit our pre-determined theology…</a:t>
            </a:r>
          </a:p>
          <a:p>
            <a:r>
              <a:rPr lang="en-US" dirty="0"/>
              <a:t>Which one is it going to be?</a:t>
            </a:r>
          </a:p>
          <a:p>
            <a:pPr lvl="1"/>
            <a:r>
              <a:rPr lang="en-US" dirty="0"/>
              <a:t>Elijah… how long will you halt between two opinions?</a:t>
            </a:r>
          </a:p>
          <a:p>
            <a:pPr lvl="1"/>
            <a:r>
              <a:rPr lang="en-US" dirty="0"/>
              <a:t>Joshua… Choose you this day…</a:t>
            </a:r>
          </a:p>
        </p:txBody>
      </p:sp>
    </p:spTree>
    <p:extLst>
      <p:ext uri="{BB962C8B-B14F-4D97-AF65-F5344CB8AC3E}">
        <p14:creationId xmlns:p14="http://schemas.microsoft.com/office/powerpoint/2010/main" val="307156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E586-D715-D230-1942-2B93D754A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D7DFC-8386-C47A-129A-5006CEEC8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week we looked a four solid pillars of faith</a:t>
            </a:r>
          </a:p>
          <a:p>
            <a:pPr lvl="1"/>
            <a:r>
              <a:rPr lang="en-US" dirty="0"/>
              <a:t>I Thessalonians 4: 14</a:t>
            </a:r>
          </a:p>
          <a:p>
            <a:pPr lvl="2"/>
            <a:r>
              <a:rPr lang="en-US" dirty="0"/>
              <a:t>We believe Jesus died</a:t>
            </a:r>
          </a:p>
          <a:p>
            <a:pPr lvl="3"/>
            <a:r>
              <a:rPr lang="en-US" dirty="0"/>
              <a:t>He is the propitiation of our sins</a:t>
            </a:r>
          </a:p>
          <a:p>
            <a:pPr lvl="2"/>
            <a:r>
              <a:rPr lang="en-US" dirty="0"/>
              <a:t>We believe that He rose again</a:t>
            </a:r>
          </a:p>
          <a:p>
            <a:pPr lvl="3"/>
            <a:r>
              <a:rPr lang="en-US" dirty="0"/>
              <a:t>Why was He raised?</a:t>
            </a:r>
          </a:p>
          <a:p>
            <a:pPr lvl="3"/>
            <a:r>
              <a:rPr lang="en-US" dirty="0"/>
              <a:t>He lived a sinless life therefore death had no power over Him</a:t>
            </a:r>
          </a:p>
          <a:p>
            <a:pPr lvl="3"/>
            <a:r>
              <a:rPr lang="en-US" dirty="0"/>
              <a:t>Romans 6: 5-11</a:t>
            </a:r>
          </a:p>
        </p:txBody>
      </p:sp>
    </p:spTree>
    <p:extLst>
      <p:ext uri="{BB962C8B-B14F-4D97-AF65-F5344CB8AC3E}">
        <p14:creationId xmlns:p14="http://schemas.microsoft.com/office/powerpoint/2010/main" val="403524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FA02-0C5A-40F3-8CE9-E27FC43C0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95333-9108-E713-3851-4BE5E9B28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Thessalonians 4: 15</a:t>
            </a:r>
          </a:p>
          <a:p>
            <a:pPr lvl="1"/>
            <a:r>
              <a:rPr lang="en-US" dirty="0"/>
              <a:t>“By the Word of the Lord</a:t>
            </a:r>
          </a:p>
          <a:p>
            <a:pPr lvl="2"/>
            <a:r>
              <a:rPr lang="en-US" dirty="0"/>
              <a:t>Hebrews 6: 18… it is impossible for God to lie</a:t>
            </a:r>
          </a:p>
          <a:p>
            <a:pPr lvl="1"/>
            <a:r>
              <a:rPr lang="en-US" dirty="0"/>
              <a:t>I Thessalonians 4: 13, 14, 15: I Corinthians 15: 51</a:t>
            </a:r>
          </a:p>
          <a:p>
            <a:pPr lvl="2"/>
            <a:r>
              <a:rPr lang="en-US" dirty="0"/>
              <a:t>Those who have fallen asleep</a:t>
            </a:r>
          </a:p>
          <a:p>
            <a:pPr lvl="2"/>
            <a:r>
              <a:rPr lang="en-US" dirty="0"/>
              <a:t>Their body is asleep in the ground</a:t>
            </a:r>
          </a:p>
          <a:p>
            <a:pPr lvl="2"/>
            <a:r>
              <a:rPr lang="en-US" dirty="0"/>
              <a:t>Their spirit is alive and with Christ now</a:t>
            </a:r>
          </a:p>
          <a:p>
            <a:pPr lvl="3"/>
            <a:r>
              <a:rPr lang="en-US" dirty="0"/>
              <a:t>II Corinthians 5: 8… ”to be absent from the body and be present with the Lord”</a:t>
            </a:r>
          </a:p>
        </p:txBody>
      </p:sp>
    </p:spTree>
    <p:extLst>
      <p:ext uri="{BB962C8B-B14F-4D97-AF65-F5344CB8AC3E}">
        <p14:creationId xmlns:p14="http://schemas.microsoft.com/office/powerpoint/2010/main" val="285560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2B5D-F5AC-0451-C963-31BBD2FE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31F86-0655-4013-BEC6-BA2DA27C9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 want to do today is to look at the Scriptures and see the distinctions between the views mentioned earlier</a:t>
            </a:r>
          </a:p>
          <a:p>
            <a:r>
              <a:rPr lang="en-US" dirty="0"/>
              <a:t>First… I Thessalonians 4: 16… the Lord Himself</a:t>
            </a:r>
          </a:p>
          <a:p>
            <a:pPr lvl="1"/>
            <a:r>
              <a:rPr lang="en-US" dirty="0"/>
              <a:t>John 14: 3</a:t>
            </a:r>
          </a:p>
          <a:p>
            <a:pPr lvl="2"/>
            <a:r>
              <a:rPr lang="en-US" dirty="0"/>
              <a:t>“I, not anybody else, I will come again”</a:t>
            </a:r>
          </a:p>
          <a:p>
            <a:pPr lvl="2"/>
            <a:r>
              <a:rPr lang="en-US" dirty="0"/>
              <a:t>“I, not anybody else, will receive you to Myself”</a:t>
            </a:r>
          </a:p>
          <a:p>
            <a:pPr lvl="2"/>
            <a:r>
              <a:rPr lang="en-US" dirty="0"/>
              <a:t>That where I am you may be also…</a:t>
            </a:r>
          </a:p>
        </p:txBody>
      </p:sp>
    </p:spTree>
    <p:extLst>
      <p:ext uri="{BB962C8B-B14F-4D97-AF65-F5344CB8AC3E}">
        <p14:creationId xmlns:p14="http://schemas.microsoft.com/office/powerpoint/2010/main" val="21536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7AA47-446B-0E79-03F5-118A6B9C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85A9-2ABA-1410-1B0E-1F30F4237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54430"/>
            <a:ext cx="11131062" cy="570357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Questions…</a:t>
            </a:r>
          </a:p>
          <a:p>
            <a:pPr lvl="1"/>
            <a:r>
              <a:rPr lang="en-US" dirty="0"/>
              <a:t>How do we know this is prior to the Tribulation period?</a:t>
            </a:r>
          </a:p>
          <a:p>
            <a:pPr lvl="2"/>
            <a:r>
              <a:rPr lang="en-US" dirty="0"/>
              <a:t>Don’t you know the Church is going to go through the Tribulation?</a:t>
            </a:r>
          </a:p>
          <a:p>
            <a:pPr lvl="1"/>
            <a:r>
              <a:rPr lang="en-US" dirty="0"/>
              <a:t>Who do you find not participating in the events listed in John 14: 3, I Thessalonians 4: 13-18, I Corinthians 15: 51-57?</a:t>
            </a:r>
          </a:p>
          <a:p>
            <a:pPr lvl="1"/>
            <a:r>
              <a:rPr lang="en-US" dirty="0"/>
              <a:t>Angels</a:t>
            </a:r>
          </a:p>
          <a:p>
            <a:pPr lvl="2"/>
            <a:r>
              <a:rPr lang="en-US" dirty="0"/>
              <a:t>Who do you see in Revelation 7-18 actively participating in the Tribulation period?</a:t>
            </a:r>
          </a:p>
          <a:p>
            <a:pPr lvl="2"/>
            <a:r>
              <a:rPr lang="en-US" dirty="0"/>
              <a:t>Do you see any angels involved in the rapture of the Church?</a:t>
            </a:r>
          </a:p>
        </p:txBody>
      </p:sp>
    </p:spTree>
    <p:extLst>
      <p:ext uri="{BB962C8B-B14F-4D97-AF65-F5344CB8AC3E}">
        <p14:creationId xmlns:p14="http://schemas.microsoft.com/office/powerpoint/2010/main" val="264520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8C0B-EAD9-4A6B-33A3-566B0861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“And Receive You to Myself”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00A37-1C02-5447-B5B3-0B5B37718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51560"/>
            <a:ext cx="11131062" cy="61036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Secondly</a:t>
            </a:r>
          </a:p>
          <a:p>
            <a:pPr lvl="1"/>
            <a:r>
              <a:rPr lang="en-US" dirty="0"/>
              <a:t>I Thessalonians 4: 15</a:t>
            </a:r>
          </a:p>
          <a:p>
            <a:pPr lvl="2"/>
            <a:r>
              <a:rPr lang="en-US" dirty="0"/>
              <a:t>He will descend from Heaven</a:t>
            </a:r>
          </a:p>
          <a:p>
            <a:pPr lvl="2"/>
            <a:r>
              <a:rPr lang="en-US" dirty="0"/>
              <a:t>And not touch the earth</a:t>
            </a:r>
          </a:p>
          <a:p>
            <a:pPr lvl="3"/>
            <a:r>
              <a:rPr lang="en-US" dirty="0"/>
              <a:t>I Thessalonians 4: 17</a:t>
            </a:r>
          </a:p>
          <a:p>
            <a:pPr lvl="4"/>
            <a:r>
              <a:rPr lang="en-US" dirty="0"/>
              <a:t>Meet the Lord in the air</a:t>
            </a:r>
          </a:p>
          <a:p>
            <a:pPr lvl="1"/>
            <a:r>
              <a:rPr lang="en-US" dirty="0"/>
              <a:t>Compare to Revelation 19: 14</a:t>
            </a:r>
          </a:p>
          <a:p>
            <a:pPr lvl="2"/>
            <a:r>
              <a:rPr lang="en-US" dirty="0"/>
              <a:t>He will set up His millennial reign (Revelation 20: 6)</a:t>
            </a:r>
          </a:p>
          <a:p>
            <a:pPr lvl="2"/>
            <a:r>
              <a:rPr lang="en-US" dirty="0"/>
              <a:t>Isaiah 11 and 65</a:t>
            </a:r>
          </a:p>
          <a:p>
            <a:pPr lvl="2"/>
            <a:r>
              <a:rPr lang="en-US" dirty="0"/>
              <a:t>Acts 1: 6… are You at this time restoring the kingdom to Israel?</a:t>
            </a:r>
          </a:p>
        </p:txBody>
      </p:sp>
    </p:spTree>
    <p:extLst>
      <p:ext uri="{BB962C8B-B14F-4D97-AF65-F5344CB8AC3E}">
        <p14:creationId xmlns:p14="http://schemas.microsoft.com/office/powerpoint/2010/main" val="60069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909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“And Receive You to Myself”</vt:lpstr>
      <vt:lpstr>“And Receive You to Myself”</vt:lpstr>
      <vt:lpstr>“And Receive You to Myself”</vt:lpstr>
      <vt:lpstr>“And Receive You to Myself”</vt:lpstr>
      <vt:lpstr>“And Receive You to Myself”</vt:lpstr>
      <vt:lpstr>“And Receive You to Myself”</vt:lpstr>
      <vt:lpstr>“And Receive You to Myself”</vt:lpstr>
      <vt:lpstr>“And Receive You to Myself”</vt:lpstr>
      <vt:lpstr>“And Receive You to Myself”</vt:lpstr>
      <vt:lpstr>“And Receive You to Myself”</vt:lpstr>
      <vt:lpstr>“And Receive You to Myself”</vt:lpstr>
      <vt:lpstr>“And Receive You to Myself”</vt:lpstr>
      <vt:lpstr>“And Receive You to Myself”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25</cp:revision>
  <dcterms:created xsi:type="dcterms:W3CDTF">2022-06-22T12:11:31Z</dcterms:created>
  <dcterms:modified xsi:type="dcterms:W3CDTF">2022-10-17T22:46:52Z</dcterms:modified>
</cp:coreProperties>
</file>