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B16D-2094-9E4C-93FE-3E0F3F4EE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B2D01-7136-4F46-9F02-67D9C0516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3D938-D52A-E945-B0F2-BDB06AEF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8F905-AE3D-324A-A17F-38ACD98D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6542C-1072-D346-9DAC-F2D0793A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5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AEC0-6E5F-AF4A-A9F0-F8569ED5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9E335-F3F9-FD4A-98B0-197416A69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CAF6-100B-5D45-966A-7B773DFD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B001-2003-8844-925C-119FCC89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7BB3B-2C46-1A40-93C1-EAD51D05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52467-6F7A-944F-AA0F-DE4B86AA7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95E92-19DC-B34C-BE18-B0B6919C3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0739E-161A-0041-B9BE-16F6BDF6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C1596-C196-234A-BF3D-374B1EC1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A53D7-4E70-1247-8FAF-4F48E570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25BC-914E-BB41-9483-975069E0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8941-DB82-0E4F-8399-4C6A6A331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B3B54-17E2-CA42-B432-F64E60A6A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98B55-4E9F-1E4C-ABD2-95458452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E93DB-AEC4-9C43-ADFA-AEB174DB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7D00-49AE-914C-A154-232846FD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09945-20DF-E848-A880-CCF4043FA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6790-091E-154F-B56D-F5840ED6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07EA3-7230-EF48-AE79-32A4576F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11A6-1D9F-734F-B436-63ACDF93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52A9-916C-8140-9BE3-7D42177A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00BD-E656-044A-9EA7-F1D0BD869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A7D3B-1A87-7141-A272-BE1E0066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676-13A6-7349-BE55-EC0483E0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CB638-662A-D64A-9AF6-CCD3A4D1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FB545-33FE-424A-A9F2-ED3D9A27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2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66B96-30B1-AC4F-AD95-63B79856B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C1860-888E-A34B-A119-2F33EB19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07228-E86D-854D-923A-D3ADA91AF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020722-B33D-A941-A95F-3876B2947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7C928-E35F-2E44-BC71-D182B7FDE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432D4-F290-4848-BBC0-22F5A4C4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F5B8AC-5F30-4E43-85AE-CECC9FB5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C7E0D-E5D6-7541-BDC8-5873076D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6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1447-B090-7F4E-B7C8-1266CDEA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645426-A808-5A4D-80CC-5E6EAEC0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21FFA-09BD-E242-A09B-2A1DF54B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CA298-9441-FB4F-B71E-C9AED901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4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27E01-7742-AE46-8F88-28195489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9CD3F-6A63-694B-8D11-A21452F4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01FF9-97F1-4849-A242-ECBD8E86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8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4DA9-2C4B-8F47-A3D1-9AD5D14F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19F7-0E31-7542-A0CC-4135D4F7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F684D-0FCA-8147-8B38-DDA8DE0D2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DF1B7-FDBE-214E-93EB-1C557EC3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7CD3D-DF57-D249-BACE-ACB2D05E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FDD9F-BF9B-6144-8D5F-28DDFDD2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0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52E3-F32A-B54C-9E63-626EFAEE8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22B7D-8D52-3847-BE6B-D59E2F24B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6BD6A-7CD9-1A45-BA2B-45DD193D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C42EB-FB80-A94C-B065-191576C6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15AA5-D528-6B41-940F-73EE6E50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7904E-6CF4-F748-86F8-7CEB0CBC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802B9-A45A-414D-8441-C2A30A68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50E22-AC87-6D48-9C0A-0200AF8A9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A95F5-1711-384E-8E8D-E1D0A9C34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9FB7-AC6F-A548-8C87-B7A8229EC50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9EF-0C1A-3F40-9A4A-789B1D4A2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F737E-5736-0F49-A7E0-24B18DFB1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7357-4EEC-1B49-AA6B-C18A5D9CB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2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2A7D-9FF0-4447-ADCF-D1B37CBC1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9D885-D0F4-3A4B-86F5-766D1EB25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Daniel 9: 24-27</a:t>
            </a:r>
          </a:p>
        </p:txBody>
      </p:sp>
    </p:spTree>
    <p:extLst>
      <p:ext uri="{BB962C8B-B14F-4D97-AF65-F5344CB8AC3E}">
        <p14:creationId xmlns:p14="http://schemas.microsoft.com/office/powerpoint/2010/main" val="226673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3294-F5B3-1D4C-98F0-B6823595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9F88-F70F-3B44-9F89-5A917021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Vs 26… the Messiah would be “cut off”/killed</a:t>
            </a:r>
          </a:p>
          <a:p>
            <a:pPr lvl="1"/>
            <a:r>
              <a:rPr lang="en-US" sz="3600" dirty="0"/>
              <a:t>Cut off was to be treated as a criminal</a:t>
            </a:r>
          </a:p>
          <a:p>
            <a:pPr lvl="1"/>
            <a:r>
              <a:rPr lang="en-US" sz="3600" dirty="0"/>
              <a:t>Matthew 26: 57-66</a:t>
            </a:r>
          </a:p>
          <a:p>
            <a:pPr lvl="1"/>
            <a:r>
              <a:rPr lang="en-US" sz="3600" dirty="0"/>
              <a:t>Matthew 27: 38</a:t>
            </a:r>
          </a:p>
          <a:p>
            <a:pPr lvl="1"/>
            <a:r>
              <a:rPr lang="en-US" sz="3600" dirty="0"/>
              <a:t>John 18: 28-32</a:t>
            </a:r>
          </a:p>
          <a:p>
            <a:r>
              <a:rPr lang="en-US" sz="4000" dirty="0"/>
              <a:t>Have nothing</a:t>
            </a:r>
          </a:p>
          <a:p>
            <a:pPr lvl="1"/>
            <a:r>
              <a:rPr lang="en-US" sz="3600" dirty="0"/>
              <a:t>John 19: 23-40</a:t>
            </a:r>
          </a:p>
          <a:p>
            <a:pPr lvl="2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67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C885E-3071-A541-A94B-705DDBE6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3F588-62BA-5345-AA36-0AAFCAC92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Vs 26… the people of the prince to come</a:t>
            </a:r>
          </a:p>
          <a:p>
            <a:pPr lvl="1"/>
            <a:r>
              <a:rPr lang="en-US" sz="3600" dirty="0"/>
              <a:t>Who destroyed Jerusalem?</a:t>
            </a:r>
          </a:p>
          <a:p>
            <a:pPr lvl="1"/>
            <a:r>
              <a:rPr lang="en-US" sz="3600" dirty="0"/>
              <a:t>The Romans in 70 AD</a:t>
            </a:r>
          </a:p>
          <a:p>
            <a:r>
              <a:rPr lang="en-US" sz="4000" dirty="0"/>
              <a:t>What are we to learn today?</a:t>
            </a:r>
          </a:p>
          <a:p>
            <a:r>
              <a:rPr lang="en-US" sz="4000" dirty="0"/>
              <a:t>Question???</a:t>
            </a:r>
          </a:p>
          <a:p>
            <a:r>
              <a:rPr lang="en-US" sz="4000" dirty="0"/>
              <a:t>What happened when Jesus the Messiah was ”cut off?”</a:t>
            </a:r>
            <a:endParaRPr lang="en-US" sz="36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01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0E6E-F601-9A47-8C92-F2C544FE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Promises Kept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26A3-B0FF-6D47-82F3-4F00094AC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Genesis 3: 15</a:t>
            </a:r>
          </a:p>
          <a:p>
            <a:pPr lvl="1"/>
            <a:r>
              <a:rPr lang="en-US" sz="4000" dirty="0"/>
              <a:t>Satan’s head was bruised or crushed</a:t>
            </a:r>
          </a:p>
          <a:p>
            <a:pPr lvl="1"/>
            <a:r>
              <a:rPr lang="en-US" sz="4000" dirty="0"/>
              <a:t>All Satan’s authority was subjected to the One who conquered death and Hell for you and me</a:t>
            </a:r>
          </a:p>
          <a:p>
            <a:r>
              <a:rPr lang="en-US" sz="4400" dirty="0"/>
              <a:t>The Transgression of Adam was paid for</a:t>
            </a:r>
          </a:p>
          <a:p>
            <a:pPr lvl="1"/>
            <a:r>
              <a:rPr lang="en-US" sz="4000" dirty="0"/>
              <a:t>The soul that </a:t>
            </a:r>
            <a:r>
              <a:rPr lang="en-US" sz="4000" dirty="0" err="1"/>
              <a:t>sinneth</a:t>
            </a:r>
            <a:r>
              <a:rPr lang="en-US" sz="4000" dirty="0"/>
              <a:t> shall surely die</a:t>
            </a:r>
          </a:p>
          <a:p>
            <a:pPr lvl="1"/>
            <a:r>
              <a:rPr lang="en-US" sz="4000" dirty="0"/>
              <a:t>2</a:t>
            </a:r>
            <a:r>
              <a:rPr lang="en-US" sz="4000" baseline="30000" dirty="0"/>
              <a:t>nd</a:t>
            </a:r>
            <a:r>
              <a:rPr lang="en-US" sz="4000" dirty="0"/>
              <a:t> Adam… “I have come to do Thy will O God”</a:t>
            </a:r>
          </a:p>
          <a:p>
            <a:pPr lvl="1"/>
            <a:r>
              <a:rPr lang="en-US" sz="4000" dirty="0"/>
              <a:t>“He is not willing that any should perish” II Peter 3:9</a:t>
            </a:r>
          </a:p>
        </p:txBody>
      </p:sp>
    </p:spTree>
    <p:extLst>
      <p:ext uri="{BB962C8B-B14F-4D97-AF65-F5344CB8AC3E}">
        <p14:creationId xmlns:p14="http://schemas.microsoft.com/office/powerpoint/2010/main" val="30764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CD49-769D-DF43-AAFE-533EE606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Promises Kept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52203-CD16-EE4C-A088-8D30B7FE7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Isaiah 53: 5-6; 11-12</a:t>
            </a:r>
            <a:endParaRPr lang="en-US" sz="4000" dirty="0"/>
          </a:p>
          <a:p>
            <a:pPr lvl="1"/>
            <a:r>
              <a:rPr lang="en-US" sz="4000" dirty="0"/>
              <a:t>“To make atonement for sins”</a:t>
            </a:r>
          </a:p>
          <a:p>
            <a:pPr lvl="1"/>
            <a:r>
              <a:rPr lang="en-US" sz="4000" dirty="0"/>
              <a:t>”Caused the iniquity of us all to fall on Him”</a:t>
            </a:r>
          </a:p>
          <a:p>
            <a:pPr lvl="1"/>
            <a:r>
              <a:rPr lang="en-US" sz="4000" dirty="0"/>
              <a:t>Genesis 6: 14</a:t>
            </a:r>
          </a:p>
          <a:p>
            <a:pPr lvl="2"/>
            <a:r>
              <a:rPr lang="en-US" sz="3600" dirty="0"/>
              <a:t>Same word used for “pitch”</a:t>
            </a:r>
          </a:p>
          <a:p>
            <a:r>
              <a:rPr lang="en-US" sz="4400" dirty="0"/>
              <a:t>II Corinthians 5: 21</a:t>
            </a:r>
          </a:p>
          <a:p>
            <a:pPr lvl="1"/>
            <a:r>
              <a:rPr lang="en-US" sz="4000" dirty="0"/>
              <a:t>“to bring everlasting righteousness”</a:t>
            </a:r>
          </a:p>
          <a:p>
            <a:pPr lvl="1"/>
            <a:r>
              <a:rPr lang="en-US" sz="4000" dirty="0"/>
              <a:t>Daniel 12: 2-3</a:t>
            </a:r>
          </a:p>
          <a:p>
            <a:pPr lvl="1"/>
            <a:r>
              <a:rPr lang="en-US" sz="4000" dirty="0"/>
              <a:t>Revelation 22: 1-7</a:t>
            </a:r>
          </a:p>
        </p:txBody>
      </p:sp>
    </p:spTree>
    <p:extLst>
      <p:ext uri="{BB962C8B-B14F-4D97-AF65-F5344CB8AC3E}">
        <p14:creationId xmlns:p14="http://schemas.microsoft.com/office/powerpoint/2010/main" val="26429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8340-E0A5-F149-9C99-9E78ADDB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Promises Kept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883F-96FF-2941-811D-49094CE8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It has been decreed</a:t>
            </a:r>
          </a:p>
          <a:p>
            <a:pPr marL="0" indent="0" algn="ctr">
              <a:buNone/>
            </a:pPr>
            <a:r>
              <a:rPr lang="en-US" sz="6000" dirty="0"/>
              <a:t>Daniel 9: 24</a:t>
            </a:r>
          </a:p>
          <a:p>
            <a:pPr marL="0" indent="0" algn="ctr">
              <a:buNone/>
            </a:pPr>
            <a:r>
              <a:rPr lang="en-US" sz="6000" dirty="0"/>
              <a:t>There is only one way of Salvation!!!!</a:t>
            </a:r>
          </a:p>
        </p:txBody>
      </p:sp>
    </p:spTree>
    <p:extLst>
      <p:ext uri="{BB962C8B-B14F-4D97-AF65-F5344CB8AC3E}">
        <p14:creationId xmlns:p14="http://schemas.microsoft.com/office/powerpoint/2010/main" val="42597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7969-2516-8F44-8F63-F0BEF142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FCE8E-CF4C-504A-9FF9-3EAED408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Things to note about this prophecy</a:t>
            </a:r>
            <a:endParaRPr lang="en-US" sz="3600" dirty="0"/>
          </a:p>
          <a:p>
            <a:r>
              <a:rPr lang="en-US" sz="4400" dirty="0"/>
              <a:t>Vs 24</a:t>
            </a:r>
          </a:p>
          <a:p>
            <a:pPr lvl="1"/>
            <a:r>
              <a:rPr lang="en-US" sz="4000" dirty="0"/>
              <a:t>70 units of 7… (years) or 490 years</a:t>
            </a:r>
          </a:p>
          <a:p>
            <a:pPr lvl="1"/>
            <a:r>
              <a:rPr lang="en-US" sz="4000" dirty="0"/>
              <a:t>During that time 6 things are going to be accomplished</a:t>
            </a:r>
          </a:p>
          <a:p>
            <a:r>
              <a:rPr lang="en-US" sz="4400" dirty="0"/>
              <a:t>By Divine decree</a:t>
            </a:r>
          </a:p>
        </p:txBody>
      </p:sp>
    </p:spTree>
    <p:extLst>
      <p:ext uri="{BB962C8B-B14F-4D97-AF65-F5344CB8AC3E}">
        <p14:creationId xmlns:p14="http://schemas.microsoft.com/office/powerpoint/2010/main" val="82208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56D0-6AF8-E045-A3A4-25B3EEA8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3152-2602-C44D-A1EE-713B35487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3 Negatives</a:t>
            </a:r>
          </a:p>
          <a:p>
            <a:pPr lvl="1"/>
            <a:r>
              <a:rPr lang="en-US" sz="4000" dirty="0"/>
              <a:t>Finish the transgression</a:t>
            </a:r>
          </a:p>
          <a:p>
            <a:pPr lvl="1"/>
            <a:r>
              <a:rPr lang="en-US" sz="4000" dirty="0"/>
              <a:t>Make an end to sin(s)</a:t>
            </a:r>
          </a:p>
          <a:p>
            <a:pPr lvl="1"/>
            <a:r>
              <a:rPr lang="en-US" sz="4000" dirty="0"/>
              <a:t>Make atonement for iniquity</a:t>
            </a:r>
          </a:p>
          <a:p>
            <a:r>
              <a:rPr lang="en-US" sz="4400" dirty="0"/>
              <a:t>3 Positives</a:t>
            </a:r>
          </a:p>
          <a:p>
            <a:pPr lvl="1"/>
            <a:r>
              <a:rPr lang="en-US" sz="4000" dirty="0"/>
              <a:t>Bring in everlasting righteousness</a:t>
            </a:r>
          </a:p>
          <a:p>
            <a:pPr lvl="1"/>
            <a:r>
              <a:rPr lang="en-US" sz="4000" dirty="0"/>
              <a:t>Seal up vision and prophecy</a:t>
            </a:r>
          </a:p>
          <a:p>
            <a:pPr lvl="1"/>
            <a:r>
              <a:rPr lang="en-US" sz="4000" dirty="0"/>
              <a:t>Anoint the most holy place</a:t>
            </a:r>
          </a:p>
        </p:txBody>
      </p:sp>
    </p:spTree>
    <p:extLst>
      <p:ext uri="{BB962C8B-B14F-4D97-AF65-F5344CB8AC3E}">
        <p14:creationId xmlns:p14="http://schemas.microsoft.com/office/powerpoint/2010/main" val="10294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ACFF-36A2-4641-890A-51515008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AAAD-9EA1-B648-B918-DF62B2887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Three timeframes Vs 25</a:t>
            </a:r>
          </a:p>
          <a:p>
            <a:pPr lvl="1"/>
            <a:r>
              <a:rPr lang="en-US" sz="4000" dirty="0"/>
              <a:t>7 weeks or 49 years</a:t>
            </a:r>
          </a:p>
          <a:p>
            <a:pPr lvl="1"/>
            <a:r>
              <a:rPr lang="en-US" sz="4000" dirty="0"/>
              <a:t>62 weeks or 434 years</a:t>
            </a:r>
          </a:p>
          <a:p>
            <a:pPr lvl="2"/>
            <a:r>
              <a:rPr lang="en-US" sz="3600" dirty="0"/>
              <a:t>These two timeframes equal 483 years</a:t>
            </a:r>
          </a:p>
          <a:p>
            <a:pPr lvl="1"/>
            <a:r>
              <a:rPr lang="en-US" sz="4000" dirty="0"/>
              <a:t>1 week or 7 years</a:t>
            </a:r>
          </a:p>
          <a:p>
            <a:r>
              <a:rPr lang="en-US" sz="4400" dirty="0"/>
              <a:t>First timeframe (49 yrs.) is started when a decree has been issued</a:t>
            </a:r>
          </a:p>
          <a:p>
            <a:pPr lvl="1"/>
            <a:r>
              <a:rPr lang="en-US" sz="4000" dirty="0"/>
              <a:t>To restore and rebuild Jerusalem</a:t>
            </a:r>
          </a:p>
        </p:txBody>
      </p:sp>
    </p:spTree>
    <p:extLst>
      <p:ext uri="{BB962C8B-B14F-4D97-AF65-F5344CB8AC3E}">
        <p14:creationId xmlns:p14="http://schemas.microsoft.com/office/powerpoint/2010/main" val="412584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F224-982A-814F-98B8-83862B38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DB389-7F3C-984D-B336-20983C998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 problem is…</a:t>
            </a:r>
          </a:p>
          <a:p>
            <a:pPr lvl="1"/>
            <a:r>
              <a:rPr lang="en-US" sz="4000" dirty="0"/>
              <a:t>4 decrees were issued</a:t>
            </a:r>
          </a:p>
          <a:p>
            <a:pPr lvl="1"/>
            <a:r>
              <a:rPr lang="en-US" sz="4000" dirty="0"/>
              <a:t>3 in Ezra 			Chapters 1; 4; 6</a:t>
            </a:r>
          </a:p>
          <a:p>
            <a:pPr lvl="1"/>
            <a:r>
              <a:rPr lang="en-US" sz="4000" dirty="0"/>
              <a:t>1 in Nehemiah	Chapters 1; 2:8-9 	</a:t>
            </a:r>
          </a:p>
          <a:p>
            <a:r>
              <a:rPr lang="en-US" sz="4400" dirty="0"/>
              <a:t>Which one is the correct decree from which to start the 7 weeks?</a:t>
            </a:r>
          </a:p>
          <a:p>
            <a:pPr lvl="1"/>
            <a:r>
              <a:rPr lang="en-US" sz="4000" dirty="0"/>
              <a:t>Nehemiah 2: 1… In the 20</a:t>
            </a:r>
            <a:r>
              <a:rPr lang="en-US" sz="4000" baseline="30000" dirty="0"/>
              <a:t>th</a:t>
            </a:r>
            <a:r>
              <a:rPr lang="en-US" sz="4000" dirty="0"/>
              <a:t> year of Artaxerxes</a:t>
            </a:r>
            <a:endParaRPr lang="en-US" sz="36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7679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F7B6-C60A-9A46-9852-08100914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1347-058F-1546-9E23-A877312F5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did Artaxerxes ascend to his throne?</a:t>
            </a:r>
          </a:p>
          <a:p>
            <a:pPr lvl="1"/>
            <a:r>
              <a:rPr lang="en-US" sz="4000" dirty="0"/>
              <a:t>History tells us… 456 BC</a:t>
            </a:r>
          </a:p>
          <a:p>
            <a:pPr lvl="1"/>
            <a:r>
              <a:rPr lang="en-US" sz="4000" dirty="0"/>
              <a:t>Sir Robert Anderson’s “The Coming Prince.”</a:t>
            </a:r>
          </a:p>
          <a:p>
            <a:r>
              <a:rPr lang="en-US" sz="4400" dirty="0"/>
              <a:t>20 years later would be 445 BC</a:t>
            </a:r>
          </a:p>
          <a:p>
            <a:pPr lvl="1"/>
            <a:r>
              <a:rPr lang="en-US" sz="4000" dirty="0"/>
              <a:t>The first of the month of Nisan</a:t>
            </a:r>
          </a:p>
          <a:p>
            <a:pPr lvl="1"/>
            <a:r>
              <a:rPr lang="en-US" sz="4000" dirty="0"/>
              <a:t>March 14</a:t>
            </a:r>
            <a:r>
              <a:rPr lang="en-US" sz="4000" baseline="30000" dirty="0"/>
              <a:t>th</a:t>
            </a:r>
            <a:r>
              <a:rPr lang="en-US" sz="4000" dirty="0"/>
              <a:t> 445 BC</a:t>
            </a:r>
          </a:p>
        </p:txBody>
      </p:sp>
    </p:spTree>
    <p:extLst>
      <p:ext uri="{BB962C8B-B14F-4D97-AF65-F5344CB8AC3E}">
        <p14:creationId xmlns:p14="http://schemas.microsoft.com/office/powerpoint/2010/main" val="33837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62F6-F009-164B-8932-E3AD8AB4C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3063A-5EC1-1343-B7DB-0359C4AA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Note Vs 25… Jerusalem would be rebuilt in times of distress</a:t>
            </a:r>
          </a:p>
          <a:p>
            <a:pPr lvl="1"/>
            <a:r>
              <a:rPr lang="en-US" sz="3600" dirty="0"/>
              <a:t>Nehemiah 4: 7-8; Nehemiah 4: 16-18</a:t>
            </a:r>
          </a:p>
          <a:p>
            <a:pPr lvl="1"/>
            <a:r>
              <a:rPr lang="en-US" sz="3600" dirty="0"/>
              <a:t>How long did it take to rebuild? </a:t>
            </a:r>
          </a:p>
          <a:p>
            <a:pPr lvl="1"/>
            <a:r>
              <a:rPr lang="en-US" sz="3600" dirty="0"/>
              <a:t>49 years… Completed in 396 BC</a:t>
            </a:r>
          </a:p>
          <a:p>
            <a:r>
              <a:rPr lang="en-US" sz="4000" dirty="0"/>
              <a:t>Why would this be important to the Jews and to us?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935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7F3-6BEA-1B47-8B26-2085F601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5399-B923-C04F-ADE1-8C016E693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396 BC is the year Malachi wrote his oracle from the Lord</a:t>
            </a:r>
          </a:p>
          <a:p>
            <a:pPr lvl="1"/>
            <a:r>
              <a:rPr lang="en-US" sz="4000" dirty="0"/>
              <a:t>How does the book of Malachi end?</a:t>
            </a:r>
          </a:p>
          <a:p>
            <a:pPr lvl="1"/>
            <a:r>
              <a:rPr lang="en-US" sz="4000" dirty="0"/>
              <a:t>Malachi 4</a:t>
            </a:r>
          </a:p>
          <a:p>
            <a:pPr lvl="1"/>
            <a:r>
              <a:rPr lang="en-US" sz="4000" dirty="0"/>
              <a:t>What followed Malachi? </a:t>
            </a:r>
          </a:p>
          <a:p>
            <a:pPr lvl="2"/>
            <a:r>
              <a:rPr lang="en-US" sz="3600" dirty="0"/>
              <a:t>400 years of prophetic silence</a:t>
            </a:r>
          </a:p>
          <a:p>
            <a:r>
              <a:rPr lang="en-US" sz="4400" dirty="0"/>
              <a:t>Vs 25-26 From the issuing of the decree to the Messiah being cut off</a:t>
            </a:r>
          </a:p>
          <a:p>
            <a:pPr lvl="1"/>
            <a:r>
              <a:rPr lang="en-US" sz="4000" dirty="0"/>
              <a:t>483 years or 69 weeks of years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73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41117-0202-C14B-A36B-10E44372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70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69F02-70B1-DE40-B9C7-50B777A79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Remember there is </a:t>
            </a:r>
            <a:r>
              <a:rPr lang="en-US" sz="4000" dirty="0"/>
              <a:t>360 days in a Biblical year</a:t>
            </a:r>
          </a:p>
          <a:p>
            <a:pPr lvl="1"/>
            <a:r>
              <a:rPr lang="en-US" sz="3600" dirty="0"/>
              <a:t>360 days multiplied by 483 years</a:t>
            </a:r>
          </a:p>
          <a:p>
            <a:pPr lvl="1"/>
            <a:r>
              <a:rPr lang="en-US" sz="3600" dirty="0"/>
              <a:t>173,800 days</a:t>
            </a:r>
          </a:p>
          <a:p>
            <a:pPr lvl="1"/>
            <a:r>
              <a:rPr lang="en-US" sz="3600" dirty="0"/>
              <a:t>Note Vs 26… “after” </a:t>
            </a:r>
          </a:p>
          <a:p>
            <a:r>
              <a:rPr lang="en-US" sz="3600" dirty="0"/>
              <a:t>What happened on the 173,880</a:t>
            </a:r>
            <a:r>
              <a:rPr lang="en-US" sz="3600" baseline="30000" dirty="0"/>
              <a:t>th</a:t>
            </a:r>
            <a:r>
              <a:rPr lang="en-US" sz="3600" dirty="0"/>
              <a:t> day?</a:t>
            </a:r>
          </a:p>
          <a:p>
            <a:pPr lvl="1"/>
            <a:r>
              <a:rPr lang="en-US" sz="3200" dirty="0"/>
              <a:t>Luke 19: 28-33</a:t>
            </a:r>
          </a:p>
          <a:p>
            <a:pPr lvl="1"/>
            <a:r>
              <a:rPr lang="en-US" sz="3200" dirty="0"/>
              <a:t>Because you did not recognize the day of your visitation</a:t>
            </a:r>
          </a:p>
          <a:p>
            <a:r>
              <a:rPr lang="en-US" sz="3600" dirty="0"/>
              <a:t>Vs 25…. Messiah the Prince, whom the Jews rejected</a:t>
            </a:r>
          </a:p>
          <a:p>
            <a:pPr lvl="1"/>
            <a:r>
              <a:rPr lang="en-US" sz="3200" dirty="0"/>
              <a:t>John 19: 15…”we have no king but Caesar”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9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615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Prophecy</vt:lpstr>
      <vt:lpstr>Prophecy</vt:lpstr>
      <vt:lpstr>Prophecy</vt:lpstr>
      <vt:lpstr>Prophecy</vt:lpstr>
      <vt:lpstr>Prophecy</vt:lpstr>
      <vt:lpstr>70 Weeks</vt:lpstr>
      <vt:lpstr>70 weeks</vt:lpstr>
      <vt:lpstr>70 Weeks</vt:lpstr>
      <vt:lpstr>70 Weeks</vt:lpstr>
      <vt:lpstr>70 Weeks</vt:lpstr>
      <vt:lpstr>70 Weeks</vt:lpstr>
      <vt:lpstr>Promises Kept</vt:lpstr>
      <vt:lpstr>Promises Kept</vt:lpstr>
      <vt:lpstr>Promises Kept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</dc:title>
  <dc:creator>Microsoft Office User</dc:creator>
  <cp:lastModifiedBy>Al Trepczyk</cp:lastModifiedBy>
  <cp:revision>38</cp:revision>
  <dcterms:created xsi:type="dcterms:W3CDTF">2021-07-10T23:38:58Z</dcterms:created>
  <dcterms:modified xsi:type="dcterms:W3CDTF">2021-12-01T17:17:33Z</dcterms:modified>
</cp:coreProperties>
</file>