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04429BD2-A80B-412C-944B-D0A5E88B88E5}"/>
    <pc:docChg chg="undo custSel delSld modSld">
      <pc:chgData name="Al Trepczyk" userId="da6b4c773700c1fb" providerId="LiveId" clId="{04429BD2-A80B-412C-944B-D0A5E88B88E5}" dt="2024-01-16T15:58:35.436" v="121" actId="20577"/>
      <pc:docMkLst>
        <pc:docMk/>
      </pc:docMkLst>
      <pc:sldChg chg="modSp mod">
        <pc:chgData name="Al Trepczyk" userId="da6b4c773700c1fb" providerId="LiveId" clId="{04429BD2-A80B-412C-944B-D0A5E88B88E5}" dt="2024-01-16T15:48:41.539" v="7" actId="20577"/>
        <pc:sldMkLst>
          <pc:docMk/>
          <pc:sldMk cId="401019681" sldId="256"/>
        </pc:sldMkLst>
        <pc:spChg chg="mod">
          <ac:chgData name="Al Trepczyk" userId="da6b4c773700c1fb" providerId="LiveId" clId="{04429BD2-A80B-412C-944B-D0A5E88B88E5}" dt="2024-01-16T15:48:41.539" v="7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04429BD2-A80B-412C-944B-D0A5E88B88E5}" dt="2024-01-16T15:49:18.974" v="8" actId="20577"/>
        <pc:sldMkLst>
          <pc:docMk/>
          <pc:sldMk cId="1592174989" sldId="257"/>
        </pc:sldMkLst>
        <pc:spChg chg="mod">
          <ac:chgData name="Al Trepczyk" userId="da6b4c773700c1fb" providerId="LiveId" clId="{04429BD2-A80B-412C-944B-D0A5E88B88E5}" dt="2024-01-16T15:49:18.974" v="8" actId="20577"/>
          <ac:spMkLst>
            <pc:docMk/>
            <pc:sldMk cId="1592174989" sldId="257"/>
            <ac:spMk id="3" creationId="{2627466B-6ACF-087A-7FF3-4DD9CC406B77}"/>
          </ac:spMkLst>
        </pc:spChg>
      </pc:sldChg>
      <pc:sldChg chg="modSp mod">
        <pc:chgData name="Al Trepczyk" userId="da6b4c773700c1fb" providerId="LiveId" clId="{04429BD2-A80B-412C-944B-D0A5E88B88E5}" dt="2024-01-16T15:54:19.867" v="55" actId="20577"/>
        <pc:sldMkLst>
          <pc:docMk/>
          <pc:sldMk cId="1285659017" sldId="258"/>
        </pc:sldMkLst>
        <pc:spChg chg="mod">
          <ac:chgData name="Al Trepczyk" userId="da6b4c773700c1fb" providerId="LiveId" clId="{04429BD2-A80B-412C-944B-D0A5E88B88E5}" dt="2024-01-16T15:54:19.867" v="55" actId="20577"/>
          <ac:spMkLst>
            <pc:docMk/>
            <pc:sldMk cId="1285659017" sldId="258"/>
            <ac:spMk id="3" creationId="{2EEFDFEA-AAAD-904A-6A0D-D892C0E82E33}"/>
          </ac:spMkLst>
        </pc:spChg>
      </pc:sldChg>
      <pc:sldChg chg="modSp mod">
        <pc:chgData name="Al Trepczyk" userId="da6b4c773700c1fb" providerId="LiveId" clId="{04429BD2-A80B-412C-944B-D0A5E88B88E5}" dt="2024-01-16T15:55:01.008" v="62"/>
        <pc:sldMkLst>
          <pc:docMk/>
          <pc:sldMk cId="220284558" sldId="259"/>
        </pc:sldMkLst>
        <pc:spChg chg="mod">
          <ac:chgData name="Al Trepczyk" userId="da6b4c773700c1fb" providerId="LiveId" clId="{04429BD2-A80B-412C-944B-D0A5E88B88E5}" dt="2024-01-16T15:55:01.008" v="62"/>
          <ac:spMkLst>
            <pc:docMk/>
            <pc:sldMk cId="220284558" sldId="259"/>
            <ac:spMk id="3" creationId="{FB038AA0-BDB6-7668-8658-8E033D412609}"/>
          </ac:spMkLst>
        </pc:spChg>
      </pc:sldChg>
      <pc:sldChg chg="modSp mod">
        <pc:chgData name="Al Trepczyk" userId="da6b4c773700c1fb" providerId="LiveId" clId="{04429BD2-A80B-412C-944B-D0A5E88B88E5}" dt="2024-01-16T15:55:20.577" v="66" actId="20577"/>
        <pc:sldMkLst>
          <pc:docMk/>
          <pc:sldMk cId="2380939677" sldId="260"/>
        </pc:sldMkLst>
        <pc:spChg chg="mod">
          <ac:chgData name="Al Trepczyk" userId="da6b4c773700c1fb" providerId="LiveId" clId="{04429BD2-A80B-412C-944B-D0A5E88B88E5}" dt="2024-01-16T15:55:20.577" v="66" actId="20577"/>
          <ac:spMkLst>
            <pc:docMk/>
            <pc:sldMk cId="2380939677" sldId="260"/>
            <ac:spMk id="3" creationId="{C3C644DB-A152-E129-1A63-004F629BDD61}"/>
          </ac:spMkLst>
        </pc:spChg>
      </pc:sldChg>
      <pc:sldChg chg="modSp mod">
        <pc:chgData name="Al Trepczyk" userId="da6b4c773700c1fb" providerId="LiveId" clId="{04429BD2-A80B-412C-944B-D0A5E88B88E5}" dt="2024-01-16T15:55:38.482" v="68" actId="20577"/>
        <pc:sldMkLst>
          <pc:docMk/>
          <pc:sldMk cId="2891040093" sldId="261"/>
        </pc:sldMkLst>
        <pc:spChg chg="mod">
          <ac:chgData name="Al Trepczyk" userId="da6b4c773700c1fb" providerId="LiveId" clId="{04429BD2-A80B-412C-944B-D0A5E88B88E5}" dt="2024-01-16T15:55:38.482" v="68" actId="20577"/>
          <ac:spMkLst>
            <pc:docMk/>
            <pc:sldMk cId="2891040093" sldId="261"/>
            <ac:spMk id="3" creationId="{F6754345-EB82-DF47-4ED5-CAA7A68CAC89}"/>
          </ac:spMkLst>
        </pc:spChg>
      </pc:sldChg>
      <pc:sldChg chg="modSp mod">
        <pc:chgData name="Al Trepczyk" userId="da6b4c773700c1fb" providerId="LiveId" clId="{04429BD2-A80B-412C-944B-D0A5E88B88E5}" dt="2024-01-16T15:56:08.211" v="73" actId="20577"/>
        <pc:sldMkLst>
          <pc:docMk/>
          <pc:sldMk cId="1478931079" sldId="262"/>
        </pc:sldMkLst>
        <pc:spChg chg="mod">
          <ac:chgData name="Al Trepczyk" userId="da6b4c773700c1fb" providerId="LiveId" clId="{04429BD2-A80B-412C-944B-D0A5E88B88E5}" dt="2024-01-16T15:56:08.211" v="73" actId="20577"/>
          <ac:spMkLst>
            <pc:docMk/>
            <pc:sldMk cId="1478931079" sldId="262"/>
            <ac:spMk id="3" creationId="{3D18E3AC-0044-8F78-41D0-446C465B0A93}"/>
          </ac:spMkLst>
        </pc:spChg>
      </pc:sldChg>
      <pc:sldChg chg="modSp mod">
        <pc:chgData name="Al Trepczyk" userId="da6b4c773700c1fb" providerId="LiveId" clId="{04429BD2-A80B-412C-944B-D0A5E88B88E5}" dt="2024-01-16T15:56:54.832" v="90"/>
        <pc:sldMkLst>
          <pc:docMk/>
          <pc:sldMk cId="773776985" sldId="263"/>
        </pc:sldMkLst>
        <pc:spChg chg="mod">
          <ac:chgData name="Al Trepczyk" userId="da6b4c773700c1fb" providerId="LiveId" clId="{04429BD2-A80B-412C-944B-D0A5E88B88E5}" dt="2024-01-16T15:56:54.832" v="90"/>
          <ac:spMkLst>
            <pc:docMk/>
            <pc:sldMk cId="773776985" sldId="263"/>
            <ac:spMk id="3" creationId="{F4881A64-1BD4-E2BB-B7E6-C7ADBCDD5D38}"/>
          </ac:spMkLst>
        </pc:spChg>
      </pc:sldChg>
      <pc:sldChg chg="modSp mod">
        <pc:chgData name="Al Trepczyk" userId="da6b4c773700c1fb" providerId="LiveId" clId="{04429BD2-A80B-412C-944B-D0A5E88B88E5}" dt="2024-01-16T15:57:40.624" v="103" actId="20577"/>
        <pc:sldMkLst>
          <pc:docMk/>
          <pc:sldMk cId="3590225778" sldId="264"/>
        </pc:sldMkLst>
        <pc:spChg chg="mod">
          <ac:chgData name="Al Trepczyk" userId="da6b4c773700c1fb" providerId="LiveId" clId="{04429BD2-A80B-412C-944B-D0A5E88B88E5}" dt="2024-01-16T15:57:40.624" v="103" actId="20577"/>
          <ac:spMkLst>
            <pc:docMk/>
            <pc:sldMk cId="3590225778" sldId="264"/>
            <ac:spMk id="3" creationId="{4F8F7456-C8F5-A7AB-2990-5B76D26A8033}"/>
          </ac:spMkLst>
        </pc:spChg>
      </pc:sldChg>
      <pc:sldChg chg="modSp mod">
        <pc:chgData name="Al Trepczyk" userId="da6b4c773700c1fb" providerId="LiveId" clId="{04429BD2-A80B-412C-944B-D0A5E88B88E5}" dt="2024-01-16T15:52:21.313" v="36" actId="20577"/>
        <pc:sldMkLst>
          <pc:docMk/>
          <pc:sldMk cId="2473613294" sldId="265"/>
        </pc:sldMkLst>
        <pc:spChg chg="mod">
          <ac:chgData name="Al Trepczyk" userId="da6b4c773700c1fb" providerId="LiveId" clId="{04429BD2-A80B-412C-944B-D0A5E88B88E5}" dt="2024-01-16T15:52:21.313" v="36" actId="20577"/>
          <ac:spMkLst>
            <pc:docMk/>
            <pc:sldMk cId="2473613294" sldId="265"/>
            <ac:spMk id="3" creationId="{A742F6F9-DC1A-C33E-6373-96E996F2A002}"/>
          </ac:spMkLst>
        </pc:spChg>
      </pc:sldChg>
      <pc:sldChg chg="modSp mod">
        <pc:chgData name="Al Trepczyk" userId="da6b4c773700c1fb" providerId="LiveId" clId="{04429BD2-A80B-412C-944B-D0A5E88B88E5}" dt="2024-01-16T15:57:57.897" v="111" actId="20577"/>
        <pc:sldMkLst>
          <pc:docMk/>
          <pc:sldMk cId="1664376329" sldId="266"/>
        </pc:sldMkLst>
        <pc:spChg chg="mod">
          <ac:chgData name="Al Trepczyk" userId="da6b4c773700c1fb" providerId="LiveId" clId="{04429BD2-A80B-412C-944B-D0A5E88B88E5}" dt="2024-01-16T15:57:57.897" v="111" actId="20577"/>
          <ac:spMkLst>
            <pc:docMk/>
            <pc:sldMk cId="1664376329" sldId="266"/>
            <ac:spMk id="3" creationId="{4D593E09-D40B-FF31-1D12-5BCA8151FA4A}"/>
          </ac:spMkLst>
        </pc:spChg>
      </pc:sldChg>
      <pc:sldChg chg="modSp mod">
        <pc:chgData name="Al Trepczyk" userId="da6b4c773700c1fb" providerId="LiveId" clId="{04429BD2-A80B-412C-944B-D0A5E88B88E5}" dt="2024-01-16T15:58:35.436" v="121" actId="20577"/>
        <pc:sldMkLst>
          <pc:docMk/>
          <pc:sldMk cId="2961707218" sldId="267"/>
        </pc:sldMkLst>
        <pc:spChg chg="mod">
          <ac:chgData name="Al Trepczyk" userId="da6b4c773700c1fb" providerId="LiveId" clId="{04429BD2-A80B-412C-944B-D0A5E88B88E5}" dt="2024-01-16T15:58:35.436" v="121" actId="20577"/>
          <ac:spMkLst>
            <pc:docMk/>
            <pc:sldMk cId="2961707218" sldId="267"/>
            <ac:spMk id="3" creationId="{1C11FCD5-F9B2-BA29-2E2F-AF02B5948E52}"/>
          </ac:spMkLst>
        </pc:spChg>
      </pc:sldChg>
      <pc:sldChg chg="del">
        <pc:chgData name="Al Trepczyk" userId="da6b4c773700c1fb" providerId="LiveId" clId="{04429BD2-A80B-412C-944B-D0A5E88B88E5}" dt="2024-01-16T15:53:11.673" v="41" actId="47"/>
        <pc:sldMkLst>
          <pc:docMk/>
          <pc:sldMk cId="524665812" sldId="268"/>
        </pc:sldMkLst>
      </pc:sldChg>
      <pc:sldChg chg="del">
        <pc:chgData name="Al Trepczyk" userId="da6b4c773700c1fb" providerId="LiveId" clId="{04429BD2-A80B-412C-944B-D0A5E88B88E5}" dt="2024-01-16T15:53:11.673" v="41" actId="47"/>
        <pc:sldMkLst>
          <pc:docMk/>
          <pc:sldMk cId="3623475055" sldId="269"/>
        </pc:sldMkLst>
      </pc:sldChg>
      <pc:sldChg chg="del">
        <pc:chgData name="Al Trepczyk" userId="da6b4c773700c1fb" providerId="LiveId" clId="{04429BD2-A80B-412C-944B-D0A5E88B88E5}" dt="2024-01-16T15:53:11.673" v="41" actId="47"/>
        <pc:sldMkLst>
          <pc:docMk/>
          <pc:sldMk cId="2005084071" sldId="270"/>
        </pc:sldMkLst>
      </pc:sldChg>
      <pc:sldChg chg="del">
        <pc:chgData name="Al Trepczyk" userId="da6b4c773700c1fb" providerId="LiveId" clId="{04429BD2-A80B-412C-944B-D0A5E88B88E5}" dt="2024-01-16T15:53:11.673" v="41" actId="47"/>
        <pc:sldMkLst>
          <pc:docMk/>
          <pc:sldMk cId="845572114" sldId="271"/>
        </pc:sldMkLst>
      </pc:sldChg>
      <pc:sldChg chg="del">
        <pc:chgData name="Al Trepczyk" userId="da6b4c773700c1fb" providerId="LiveId" clId="{04429BD2-A80B-412C-944B-D0A5E88B88E5}" dt="2024-01-16T15:53:11.673" v="41" actId="47"/>
        <pc:sldMkLst>
          <pc:docMk/>
          <pc:sldMk cId="2787154737" sldId="272"/>
        </pc:sldMkLst>
      </pc:sldChg>
      <pc:sldChg chg="del">
        <pc:chgData name="Al Trepczyk" userId="da6b4c773700c1fb" providerId="LiveId" clId="{04429BD2-A80B-412C-944B-D0A5E88B88E5}" dt="2024-01-16T15:53:11.673" v="41" actId="47"/>
        <pc:sldMkLst>
          <pc:docMk/>
          <pc:sldMk cId="2156700408" sldId="273"/>
        </pc:sldMkLst>
      </pc:sldChg>
      <pc:sldChg chg="del">
        <pc:chgData name="Al Trepczyk" userId="da6b4c773700c1fb" providerId="LiveId" clId="{04429BD2-A80B-412C-944B-D0A5E88B88E5}" dt="2024-01-16T15:53:11.673" v="41" actId="47"/>
        <pc:sldMkLst>
          <pc:docMk/>
          <pc:sldMk cId="3762214338" sldId="274"/>
        </pc:sldMkLst>
      </pc:sldChg>
      <pc:sldChg chg="del">
        <pc:chgData name="Al Trepczyk" userId="da6b4c773700c1fb" providerId="LiveId" clId="{04429BD2-A80B-412C-944B-D0A5E88B88E5}" dt="2024-01-16T15:53:11.673" v="41" actId="47"/>
        <pc:sldMkLst>
          <pc:docMk/>
          <pc:sldMk cId="98383934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1: 1-5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404F2-92AF-B63A-78DE-D981F6C0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2F6F9-DC1A-C33E-6373-96E996F2A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an unbiblical religious movement</a:t>
            </a:r>
          </a:p>
          <a:p>
            <a:pPr lvl="1"/>
            <a:r>
              <a:rPr lang="en-US" dirty="0"/>
              <a:t>It emphasizes experience over doctrine</a:t>
            </a:r>
          </a:p>
          <a:p>
            <a:pPr lvl="1"/>
            <a:r>
              <a:rPr lang="en-US" dirty="0"/>
              <a:t>Biblical doctrine is secondary</a:t>
            </a:r>
          </a:p>
          <a:p>
            <a:pPr lvl="1"/>
            <a:r>
              <a:rPr lang="en-US" dirty="0"/>
              <a:t>God is giving special revelations to His “prophets”</a:t>
            </a:r>
          </a:p>
          <a:p>
            <a:pPr lvl="2"/>
            <a:r>
              <a:rPr lang="en-US" dirty="0"/>
              <a:t>Bill Johnson, Rick Joyner, Lou Engle, Kim Clement</a:t>
            </a:r>
          </a:p>
          <a:p>
            <a:pPr lvl="1"/>
            <a:r>
              <a:rPr lang="en-US" dirty="0"/>
              <a:t>Signs and wonders override Biblical truth</a:t>
            </a:r>
          </a:p>
          <a:p>
            <a:pPr lvl="1"/>
            <a:r>
              <a:rPr lang="en-US" dirty="0"/>
              <a:t>The teaching that the Church is to rule the world</a:t>
            </a:r>
          </a:p>
          <a:p>
            <a:pPr lvl="2"/>
            <a:r>
              <a:rPr lang="en-US" dirty="0"/>
              <a:t>To take back the “dominion” that God gave to Adam</a:t>
            </a:r>
          </a:p>
        </p:txBody>
      </p:sp>
    </p:spTree>
    <p:extLst>
      <p:ext uri="{BB962C8B-B14F-4D97-AF65-F5344CB8AC3E}">
        <p14:creationId xmlns:p14="http://schemas.microsoft.com/office/powerpoint/2010/main" val="2473613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F410-1200-4051-968B-5F8F8E214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93E09-D40B-FF31-1D12-5BCA8151F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72308"/>
            <a:ext cx="11131062" cy="56856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These “super apostles” are the authority over</a:t>
            </a:r>
          </a:p>
          <a:p>
            <a:pPr lvl="1"/>
            <a:r>
              <a:rPr lang="en-US" dirty="0"/>
              <a:t>Pastors, teachers and evangelists</a:t>
            </a:r>
          </a:p>
          <a:p>
            <a:r>
              <a:rPr lang="en-US" dirty="0"/>
              <a:t>How do we know that this Apostolic teaching is false?</a:t>
            </a:r>
          </a:p>
          <a:p>
            <a:pPr lvl="1"/>
            <a:r>
              <a:rPr lang="en-US" dirty="0"/>
              <a:t>An apostle must be one who is an eyewitness of the resurrected Christ</a:t>
            </a:r>
          </a:p>
          <a:p>
            <a:pPr lvl="2"/>
            <a:r>
              <a:rPr lang="en-US" dirty="0"/>
              <a:t>I Corinthians 9: 1; 15: 5-9</a:t>
            </a:r>
          </a:p>
          <a:p>
            <a:pPr lvl="1"/>
            <a:r>
              <a:rPr lang="en-US" dirty="0"/>
              <a:t>Jesus Himself ordained them</a:t>
            </a:r>
          </a:p>
          <a:p>
            <a:pPr lvl="2"/>
            <a:r>
              <a:rPr lang="en-US" dirty="0"/>
              <a:t>Acts 1: 1-2; Luke 6: 13</a:t>
            </a:r>
          </a:p>
          <a:p>
            <a:pPr lvl="1"/>
            <a:r>
              <a:rPr lang="en-US" dirty="0"/>
              <a:t>New Revelations????</a:t>
            </a:r>
          </a:p>
          <a:p>
            <a:pPr lvl="2"/>
            <a:r>
              <a:rPr lang="en-US" dirty="0"/>
              <a:t>Jude 3</a:t>
            </a:r>
          </a:p>
        </p:txBody>
      </p:sp>
    </p:spTree>
    <p:extLst>
      <p:ext uri="{BB962C8B-B14F-4D97-AF65-F5344CB8AC3E}">
        <p14:creationId xmlns:p14="http://schemas.microsoft.com/office/powerpoint/2010/main" val="1664376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F9F8-99FF-D8C5-8BF6-F55FADF0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1FCD5-F9B2-BA29-2E2F-AF02B5948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Emphasis on earthly kingdom????</a:t>
            </a:r>
          </a:p>
          <a:p>
            <a:pPr lvl="1"/>
            <a:r>
              <a:rPr lang="en-US" dirty="0"/>
              <a:t>John 18: 36</a:t>
            </a:r>
          </a:p>
          <a:p>
            <a:r>
              <a:rPr lang="en-US" dirty="0"/>
              <a:t>Matthew 24: 4</a:t>
            </a:r>
          </a:p>
          <a:p>
            <a:pPr lvl="1"/>
            <a:r>
              <a:rPr lang="en-US" dirty="0"/>
              <a:t>“See to it that no one deceives you”</a:t>
            </a:r>
          </a:p>
          <a:p>
            <a:pPr lvl="1"/>
            <a:r>
              <a:rPr lang="en-US" dirty="0"/>
              <a:t>This is not a suggestion…</a:t>
            </a:r>
          </a:p>
          <a:p>
            <a:pPr lvl="1"/>
            <a:r>
              <a:rPr lang="en-US" dirty="0"/>
              <a:t>See to it… is a command</a:t>
            </a:r>
          </a:p>
          <a:p>
            <a:pPr lvl="1"/>
            <a:r>
              <a:rPr lang="en-US" dirty="0"/>
              <a:t>II Timothy 2: 15</a:t>
            </a:r>
          </a:p>
          <a:p>
            <a:r>
              <a:rPr lang="en-US" dirty="0"/>
              <a:t>Paul is furious that false teachers have entered</a:t>
            </a:r>
          </a:p>
          <a:p>
            <a:pPr lvl="1"/>
            <a:r>
              <a:rPr lang="en-US" dirty="0"/>
              <a:t>Not only with these teachers</a:t>
            </a:r>
          </a:p>
          <a:p>
            <a:pPr lvl="1"/>
            <a:r>
              <a:rPr lang="en-US" dirty="0"/>
              <a:t>But also, with those who accept their teachings</a:t>
            </a:r>
          </a:p>
        </p:txBody>
      </p:sp>
    </p:spTree>
    <p:extLst>
      <p:ext uri="{BB962C8B-B14F-4D97-AF65-F5344CB8AC3E}">
        <p14:creationId xmlns:p14="http://schemas.microsoft.com/office/powerpoint/2010/main" val="296170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839A-2379-CD90-74C9-2DB9951A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7466B-6ACF-087A-7FF3-4DD9CC406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we ended the book of John</a:t>
            </a:r>
          </a:p>
          <a:p>
            <a:pPr lvl="1"/>
            <a:r>
              <a:rPr lang="en-US" dirty="0"/>
              <a:t>I wanted to teach/preach on the “Fruit of the Spirit” found in Galatians 5: 22-23</a:t>
            </a:r>
          </a:p>
          <a:p>
            <a:pPr lvl="1"/>
            <a:r>
              <a:rPr lang="en-US" dirty="0"/>
              <a:t>But without a proper understanding of Galatians</a:t>
            </a:r>
          </a:p>
          <a:p>
            <a:pPr lvl="1"/>
            <a:r>
              <a:rPr lang="en-US" dirty="0"/>
              <a:t>That endeavor could be fruitless</a:t>
            </a:r>
          </a:p>
          <a:p>
            <a:r>
              <a:rPr lang="en-US" dirty="0"/>
              <a:t>Title of this book…</a:t>
            </a:r>
          </a:p>
          <a:p>
            <a:pPr lvl="1"/>
            <a:r>
              <a:rPr lang="en-US" dirty="0"/>
              <a:t>The letter of Paul to the Galatians</a:t>
            </a:r>
          </a:p>
          <a:p>
            <a:pPr lvl="1"/>
            <a:r>
              <a:rPr lang="en-US" dirty="0"/>
              <a:t>The writing of letter is something many of us no longer do</a:t>
            </a:r>
          </a:p>
        </p:txBody>
      </p:sp>
    </p:spTree>
    <p:extLst>
      <p:ext uri="{BB962C8B-B14F-4D97-AF65-F5344CB8AC3E}">
        <p14:creationId xmlns:p14="http://schemas.microsoft.com/office/powerpoint/2010/main" val="159217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85576-106D-4007-C6A3-85ED73EA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FDFEA-AAAD-904A-6A0D-D892C0E82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19908"/>
            <a:ext cx="11131062" cy="58380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purpose of the letter is to inform…</a:t>
            </a:r>
          </a:p>
          <a:p>
            <a:pPr lvl="1"/>
            <a:r>
              <a:rPr lang="en-US" dirty="0"/>
              <a:t>So is this letter to the saints in the Galatian region</a:t>
            </a:r>
          </a:p>
          <a:p>
            <a:r>
              <a:rPr lang="en-US" dirty="0"/>
              <a:t>There are three distinct sections in this letter…</a:t>
            </a:r>
          </a:p>
          <a:p>
            <a:pPr lvl="1"/>
            <a:r>
              <a:rPr lang="en-US" dirty="0"/>
              <a:t>First… Chapters 1-2…</a:t>
            </a:r>
          </a:p>
          <a:p>
            <a:pPr lvl="2"/>
            <a:r>
              <a:rPr lang="en-US" dirty="0"/>
              <a:t>The defense of Paul’s apostleship</a:t>
            </a:r>
          </a:p>
          <a:p>
            <a:pPr lvl="1"/>
            <a:r>
              <a:rPr lang="en-US" dirty="0"/>
              <a:t>Second… Chapters 3-4</a:t>
            </a:r>
          </a:p>
          <a:p>
            <a:pPr lvl="2"/>
            <a:r>
              <a:rPr lang="en-US" dirty="0"/>
              <a:t>Reiteration that salvation is by grace alone…</a:t>
            </a:r>
          </a:p>
          <a:p>
            <a:pPr lvl="2"/>
            <a:r>
              <a:rPr lang="en-US" dirty="0"/>
              <a:t>Not grace plus something else</a:t>
            </a:r>
          </a:p>
          <a:p>
            <a:pPr lvl="1"/>
            <a:r>
              <a:rPr lang="en-US" dirty="0"/>
              <a:t>Third… Chapters 5-6</a:t>
            </a:r>
          </a:p>
          <a:p>
            <a:pPr lvl="2"/>
            <a:r>
              <a:rPr lang="en-US" dirty="0"/>
              <a:t>How to live in the grace of God</a:t>
            </a:r>
          </a:p>
        </p:txBody>
      </p:sp>
    </p:spTree>
    <p:extLst>
      <p:ext uri="{BB962C8B-B14F-4D97-AF65-F5344CB8AC3E}">
        <p14:creationId xmlns:p14="http://schemas.microsoft.com/office/powerpoint/2010/main" val="128565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6969-8AA3-6A57-0BC6-D7A8B5D7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38AA0-BDB6-7668-8658-8E033D412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entire letter is encapsulated in Galatians 5: 1</a:t>
            </a:r>
          </a:p>
          <a:p>
            <a:pPr lvl="1"/>
            <a:r>
              <a:rPr lang="en-US" dirty="0"/>
              <a:t>“It is for “</a:t>
            </a:r>
            <a:r>
              <a:rPr lang="en-US" u="sng" dirty="0"/>
              <a:t>freedom</a:t>
            </a:r>
            <a:r>
              <a:rPr lang="en-US" dirty="0"/>
              <a:t>” that Christ set us free”</a:t>
            </a:r>
          </a:p>
          <a:p>
            <a:r>
              <a:rPr lang="en-US" dirty="0"/>
              <a:t>All three are designed as defense of the gospel of grace which still sets people free today</a:t>
            </a:r>
          </a:p>
          <a:p>
            <a:r>
              <a:rPr lang="en-US" dirty="0"/>
              <a:t>Question… what is Biblical freedom?</a:t>
            </a:r>
          </a:p>
          <a:p>
            <a:pPr lvl="1"/>
            <a:r>
              <a:rPr lang="en-US" dirty="0"/>
              <a:t>That is really the question that Paul is asking in Galatians 1: 6…</a:t>
            </a:r>
          </a:p>
          <a:p>
            <a:pPr lvl="1"/>
            <a:r>
              <a:rPr lang="en-US" dirty="0"/>
              <a:t>How could you reject freedom for bondage?</a:t>
            </a:r>
          </a:p>
        </p:txBody>
      </p:sp>
    </p:spTree>
    <p:extLst>
      <p:ext uri="{BB962C8B-B14F-4D97-AF65-F5344CB8AC3E}">
        <p14:creationId xmlns:p14="http://schemas.microsoft.com/office/powerpoint/2010/main" val="22028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4BCB-2970-93A2-3FDB-0B87DBEDF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644DB-A152-E129-1A63-004F629BD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answer is found in Galatians 2: 4</a:t>
            </a:r>
          </a:p>
          <a:p>
            <a:pPr lvl="1"/>
            <a:r>
              <a:rPr lang="en-US" dirty="0"/>
              <a:t>False brethren brought in erroneous teachings?</a:t>
            </a:r>
          </a:p>
          <a:p>
            <a:pPr lvl="1"/>
            <a:r>
              <a:rPr lang="en-US" dirty="0"/>
              <a:t>Error will always bring in bondage through</a:t>
            </a:r>
          </a:p>
          <a:p>
            <a:pPr lvl="2"/>
            <a:r>
              <a:rPr lang="en-US" dirty="0"/>
              <a:t>License of sin</a:t>
            </a:r>
          </a:p>
          <a:p>
            <a:pPr lvl="3"/>
            <a:r>
              <a:rPr lang="en-US" dirty="0"/>
              <a:t>Anything and everything is permissible</a:t>
            </a:r>
          </a:p>
          <a:p>
            <a:pPr lvl="3"/>
            <a:r>
              <a:rPr lang="en-US" dirty="0"/>
              <a:t>I am free to do whatever I want to???</a:t>
            </a:r>
          </a:p>
          <a:p>
            <a:pPr lvl="2"/>
            <a:r>
              <a:rPr lang="en-US" dirty="0"/>
              <a:t>Legalism…</a:t>
            </a:r>
          </a:p>
          <a:p>
            <a:pPr lvl="3"/>
            <a:r>
              <a:rPr lang="en-US" dirty="0"/>
              <a:t>Only if you follow this teacher or that one???</a:t>
            </a:r>
          </a:p>
          <a:p>
            <a:pPr lvl="3"/>
            <a:r>
              <a:rPr lang="en-US" dirty="0"/>
              <a:t>Only if you do this or that???</a:t>
            </a:r>
          </a:p>
          <a:p>
            <a:pPr lvl="3"/>
            <a:r>
              <a:rPr lang="en-US" dirty="0"/>
              <a:t>Only if you follow these rules???</a:t>
            </a:r>
          </a:p>
        </p:txBody>
      </p:sp>
    </p:spTree>
    <p:extLst>
      <p:ext uri="{BB962C8B-B14F-4D97-AF65-F5344CB8AC3E}">
        <p14:creationId xmlns:p14="http://schemas.microsoft.com/office/powerpoint/2010/main" val="238093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AA4E-387E-1FC7-9D00-80E92FEBC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54345-EB82-DF47-4ED5-CAA7A68CA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8: 31-32</a:t>
            </a:r>
          </a:p>
          <a:p>
            <a:pPr lvl="1"/>
            <a:r>
              <a:rPr lang="en-US" dirty="0"/>
              <a:t>In Christ you will find freedom from</a:t>
            </a:r>
          </a:p>
          <a:p>
            <a:pPr lvl="2"/>
            <a:r>
              <a:rPr lang="en-US" dirty="0"/>
              <a:t>Sin…</a:t>
            </a:r>
          </a:p>
          <a:p>
            <a:pPr lvl="2"/>
            <a:r>
              <a:rPr lang="en-US" dirty="0"/>
              <a:t>Hell…</a:t>
            </a:r>
          </a:p>
          <a:p>
            <a:pPr lvl="2"/>
            <a:r>
              <a:rPr lang="en-US" dirty="0"/>
              <a:t>Judgment…</a:t>
            </a:r>
          </a:p>
          <a:p>
            <a:pPr lvl="2"/>
            <a:r>
              <a:rPr lang="en-US" dirty="0"/>
              <a:t>Death…</a:t>
            </a:r>
          </a:p>
          <a:p>
            <a:r>
              <a:rPr lang="en-US" dirty="0"/>
              <a:t>How can this happen?</a:t>
            </a:r>
          </a:p>
          <a:p>
            <a:pPr lvl="1"/>
            <a:r>
              <a:rPr lang="en-US" dirty="0"/>
              <a:t>It can only come about when you and I realize there is a sin problem within us</a:t>
            </a:r>
          </a:p>
          <a:p>
            <a:pPr lvl="1"/>
            <a:r>
              <a:rPr lang="en-US" dirty="0"/>
              <a:t>It is sin that drives us into bondage… again and again</a:t>
            </a:r>
          </a:p>
        </p:txBody>
      </p:sp>
    </p:spTree>
    <p:extLst>
      <p:ext uri="{BB962C8B-B14F-4D97-AF65-F5344CB8AC3E}">
        <p14:creationId xmlns:p14="http://schemas.microsoft.com/office/powerpoint/2010/main" val="289104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553E-A6F9-84D5-9A17-7A81FC7B6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8E3AC-0044-8F78-41D0-446C465B0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is why Jesus said to Nicodemus…</a:t>
            </a:r>
          </a:p>
          <a:p>
            <a:pPr lvl="1"/>
            <a:r>
              <a:rPr lang="en-US" dirty="0"/>
              <a:t>“You must be born again”</a:t>
            </a:r>
          </a:p>
          <a:p>
            <a:pPr lvl="1"/>
            <a:r>
              <a:rPr lang="en-US" dirty="0"/>
              <a:t>Not of flesh but of Spirit</a:t>
            </a:r>
          </a:p>
          <a:p>
            <a:r>
              <a:rPr lang="en-US" dirty="0"/>
              <a:t>When the Holy Spirit oversees your life</a:t>
            </a:r>
          </a:p>
          <a:p>
            <a:pPr lvl="1"/>
            <a:r>
              <a:rPr lang="en-US" dirty="0"/>
              <a:t>The result is</a:t>
            </a:r>
          </a:p>
          <a:p>
            <a:pPr lvl="1"/>
            <a:r>
              <a:rPr lang="en-US" dirty="0"/>
              <a:t>Luke 4: 18-21</a:t>
            </a:r>
          </a:p>
          <a:p>
            <a:pPr lvl="2"/>
            <a:r>
              <a:rPr lang="en-US" dirty="0"/>
              <a:t>To set at liberty those who are bound/oppressed</a:t>
            </a:r>
          </a:p>
          <a:p>
            <a:pPr lvl="2"/>
            <a:r>
              <a:rPr lang="en-US" dirty="0"/>
              <a:t>And install in them…</a:t>
            </a:r>
          </a:p>
          <a:p>
            <a:pPr lvl="1"/>
            <a:r>
              <a:rPr lang="en-US" dirty="0"/>
              <a:t>Galatians 5: 22-23</a:t>
            </a:r>
          </a:p>
          <a:p>
            <a:pPr lvl="1"/>
            <a:r>
              <a:rPr lang="en-US" dirty="0"/>
              <a:t>What person does not want that?</a:t>
            </a:r>
          </a:p>
        </p:txBody>
      </p:sp>
    </p:spTree>
    <p:extLst>
      <p:ext uri="{BB962C8B-B14F-4D97-AF65-F5344CB8AC3E}">
        <p14:creationId xmlns:p14="http://schemas.microsoft.com/office/powerpoint/2010/main" val="147893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296A-3C98-E144-5C7A-D26A73B7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81A64-1BD4-E2BB-B7E6-C7ADBCDD5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does Paul start out with… Paul an Apostle?</a:t>
            </a:r>
          </a:p>
          <a:p>
            <a:pPr lvl="1"/>
            <a:r>
              <a:rPr lang="en-US" dirty="0"/>
              <a:t>Paul is defending his apostleship</a:t>
            </a:r>
          </a:p>
          <a:p>
            <a:pPr lvl="2"/>
            <a:r>
              <a:rPr lang="en-US" dirty="0"/>
              <a:t>Vs 11-12… through a revelation of Jesus Christ</a:t>
            </a:r>
          </a:p>
          <a:p>
            <a:pPr lvl="2"/>
            <a:r>
              <a:rPr lang="en-US" dirty="0"/>
              <a:t>Paul never forgot his conversion experience</a:t>
            </a:r>
          </a:p>
          <a:p>
            <a:pPr lvl="3"/>
            <a:r>
              <a:rPr lang="en-US" dirty="0"/>
              <a:t>Acts 7: 58… stoning of Stephen</a:t>
            </a:r>
          </a:p>
          <a:p>
            <a:pPr lvl="3"/>
            <a:r>
              <a:rPr lang="en-US" dirty="0"/>
              <a:t>Acts 8: 1-3… dragging men and women to prison</a:t>
            </a:r>
          </a:p>
          <a:p>
            <a:pPr lvl="3"/>
            <a:r>
              <a:rPr lang="en-US" dirty="0"/>
              <a:t>Acts 9: 1-5… revelation of Jesus Christ</a:t>
            </a:r>
          </a:p>
          <a:p>
            <a:pPr lvl="3"/>
            <a:r>
              <a:rPr lang="en-US" dirty="0"/>
              <a:t>Acts 9: 17-18… the new life begins</a:t>
            </a:r>
          </a:p>
          <a:p>
            <a:pPr lvl="3"/>
            <a:r>
              <a:rPr lang="en-US" dirty="0"/>
              <a:t>Acts 9: 26-28</a:t>
            </a:r>
          </a:p>
          <a:p>
            <a:pPr lvl="1"/>
            <a:r>
              <a:rPr lang="en-US" dirty="0"/>
              <a:t>Galatians 1: 13-19</a:t>
            </a:r>
          </a:p>
        </p:txBody>
      </p:sp>
    </p:spTree>
    <p:extLst>
      <p:ext uri="{BB962C8B-B14F-4D97-AF65-F5344CB8AC3E}">
        <p14:creationId xmlns:p14="http://schemas.microsoft.com/office/powerpoint/2010/main" val="77377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E27F3-880F-AAA3-5141-CF07AADD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Paul, an Apostle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F7456-C8F5-A7AB-2990-5B76D26A8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Paul saying all this about his conversion?</a:t>
            </a:r>
          </a:p>
          <a:p>
            <a:pPr lvl="1"/>
            <a:r>
              <a:rPr lang="en-US" dirty="0"/>
              <a:t>Because in Galatians 1: 2… he is defending the gospel of grace as an apostle</a:t>
            </a:r>
          </a:p>
          <a:p>
            <a:r>
              <a:rPr lang="en-US" dirty="0"/>
              <a:t>What does this have to do with us today?</a:t>
            </a:r>
          </a:p>
          <a:p>
            <a:pPr lvl="1"/>
            <a:r>
              <a:rPr lang="en-US" dirty="0"/>
              <a:t>Galatians 2: 4… the enemies within???</a:t>
            </a:r>
          </a:p>
          <a:p>
            <a:pPr lvl="1"/>
            <a:r>
              <a:rPr lang="en-US" dirty="0"/>
              <a:t>There is a movement in many churches today</a:t>
            </a:r>
          </a:p>
          <a:p>
            <a:pPr lvl="1"/>
            <a:r>
              <a:rPr lang="en-US" dirty="0"/>
              <a:t>It is called the “New Apostolic Reformation”</a:t>
            </a:r>
          </a:p>
        </p:txBody>
      </p:sp>
    </p:spTree>
    <p:extLst>
      <p:ext uri="{BB962C8B-B14F-4D97-AF65-F5344CB8AC3E}">
        <p14:creationId xmlns:p14="http://schemas.microsoft.com/office/powerpoint/2010/main" val="359022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1833</TotalTime>
  <Words>766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Paul, an Apostle</vt:lpstr>
      <vt:lpstr>Paul, an Apostle</vt:lpstr>
      <vt:lpstr>Paul, an Apostle</vt:lpstr>
      <vt:lpstr>Paul, an Apostle</vt:lpstr>
      <vt:lpstr>Paul, an Apostle</vt:lpstr>
      <vt:lpstr>Paul, an Apostle</vt:lpstr>
      <vt:lpstr>Paul, an Apostle</vt:lpstr>
      <vt:lpstr>Paul, an Apostle</vt:lpstr>
      <vt:lpstr>Paul, an Apostle</vt:lpstr>
      <vt:lpstr>Paul, an Apostle</vt:lpstr>
      <vt:lpstr>Paul, an Apostle</vt:lpstr>
      <vt:lpstr>Paul, an Apostle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21</cp:revision>
  <dcterms:created xsi:type="dcterms:W3CDTF">2022-06-22T12:11:31Z</dcterms:created>
  <dcterms:modified xsi:type="dcterms:W3CDTF">2024-01-16T15:58:43Z</dcterms:modified>
</cp:coreProperties>
</file>