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C978F45C-85AF-4AAC-A53A-8582ACB36F99}"/>
    <pc:docChg chg="custSel delSld modSld">
      <pc:chgData name="Al Trepczyk" userId="da6b4c773700c1fb" providerId="LiveId" clId="{C978F45C-85AF-4AAC-A53A-8582ACB36F99}" dt="2024-02-29T19:08:14.571" v="203"/>
      <pc:docMkLst>
        <pc:docMk/>
      </pc:docMkLst>
      <pc:sldChg chg="modSp mod">
        <pc:chgData name="Al Trepczyk" userId="da6b4c773700c1fb" providerId="LiveId" clId="{C978F45C-85AF-4AAC-A53A-8582ACB36F99}" dt="2024-02-29T18:44:26.726" v="3" actId="20577"/>
        <pc:sldMkLst>
          <pc:docMk/>
          <pc:sldMk cId="401019681" sldId="256"/>
        </pc:sldMkLst>
        <pc:spChg chg="mod">
          <ac:chgData name="Al Trepczyk" userId="da6b4c773700c1fb" providerId="LiveId" clId="{C978F45C-85AF-4AAC-A53A-8582ACB36F99}" dt="2024-02-29T18:44:26.726" v="3" actId="20577"/>
          <ac:spMkLst>
            <pc:docMk/>
            <pc:sldMk cId="401019681" sldId="256"/>
            <ac:spMk id="2" creationId="{CC4450D5-2628-4030-F5FF-B58BAD589691}"/>
          </ac:spMkLst>
        </pc:spChg>
      </pc:sldChg>
      <pc:sldChg chg="modSp mod">
        <pc:chgData name="Al Trepczyk" userId="da6b4c773700c1fb" providerId="LiveId" clId="{C978F45C-85AF-4AAC-A53A-8582ACB36F99}" dt="2024-02-29T18:55:38.697" v="33" actId="20577"/>
        <pc:sldMkLst>
          <pc:docMk/>
          <pc:sldMk cId="1286576219" sldId="257"/>
        </pc:sldMkLst>
        <pc:spChg chg="mod">
          <ac:chgData name="Al Trepczyk" userId="da6b4c773700c1fb" providerId="LiveId" clId="{C978F45C-85AF-4AAC-A53A-8582ACB36F99}" dt="2024-02-29T18:55:38.697" v="33" actId="20577"/>
          <ac:spMkLst>
            <pc:docMk/>
            <pc:sldMk cId="1286576219" sldId="257"/>
            <ac:spMk id="3" creationId="{8ECC8D11-FEF2-4B81-40EE-B500BC3E6C1E}"/>
          </ac:spMkLst>
        </pc:spChg>
      </pc:sldChg>
      <pc:sldChg chg="modSp mod">
        <pc:chgData name="Al Trepczyk" userId="da6b4c773700c1fb" providerId="LiveId" clId="{C978F45C-85AF-4AAC-A53A-8582ACB36F99}" dt="2024-02-29T18:56:49.983" v="69" actId="20577"/>
        <pc:sldMkLst>
          <pc:docMk/>
          <pc:sldMk cId="4161438960" sldId="258"/>
        </pc:sldMkLst>
        <pc:spChg chg="mod">
          <ac:chgData name="Al Trepczyk" userId="da6b4c773700c1fb" providerId="LiveId" clId="{C978F45C-85AF-4AAC-A53A-8582ACB36F99}" dt="2024-02-29T18:56:49.983" v="69" actId="20577"/>
          <ac:spMkLst>
            <pc:docMk/>
            <pc:sldMk cId="4161438960" sldId="258"/>
            <ac:spMk id="3" creationId="{C011511E-8566-8383-7F75-A8C855CC8589}"/>
          </ac:spMkLst>
        </pc:spChg>
      </pc:sldChg>
      <pc:sldChg chg="modSp mod">
        <pc:chgData name="Al Trepczyk" userId="da6b4c773700c1fb" providerId="LiveId" clId="{C978F45C-85AF-4AAC-A53A-8582ACB36F99}" dt="2024-02-29T18:52:02.276" v="10" actId="20577"/>
        <pc:sldMkLst>
          <pc:docMk/>
          <pc:sldMk cId="50732014" sldId="259"/>
        </pc:sldMkLst>
        <pc:spChg chg="mod">
          <ac:chgData name="Al Trepczyk" userId="da6b4c773700c1fb" providerId="LiveId" clId="{C978F45C-85AF-4AAC-A53A-8582ACB36F99}" dt="2024-02-29T18:52:02.276" v="10" actId="20577"/>
          <ac:spMkLst>
            <pc:docMk/>
            <pc:sldMk cId="50732014" sldId="259"/>
            <ac:spMk id="3" creationId="{D88317FF-2EA8-8B67-BF08-6B6C12FFA1CD}"/>
          </ac:spMkLst>
        </pc:spChg>
      </pc:sldChg>
      <pc:sldChg chg="modSp mod">
        <pc:chgData name="Al Trepczyk" userId="da6b4c773700c1fb" providerId="LiveId" clId="{C978F45C-85AF-4AAC-A53A-8582ACB36F99}" dt="2024-02-29T18:58:52.354" v="84" actId="20577"/>
        <pc:sldMkLst>
          <pc:docMk/>
          <pc:sldMk cId="3650566586" sldId="260"/>
        </pc:sldMkLst>
        <pc:spChg chg="mod">
          <ac:chgData name="Al Trepczyk" userId="da6b4c773700c1fb" providerId="LiveId" clId="{C978F45C-85AF-4AAC-A53A-8582ACB36F99}" dt="2024-02-29T18:58:52.354" v="84" actId="20577"/>
          <ac:spMkLst>
            <pc:docMk/>
            <pc:sldMk cId="3650566586" sldId="260"/>
            <ac:spMk id="3" creationId="{8BB70B1D-2D7B-461B-A0A3-B48D680AE6A2}"/>
          </ac:spMkLst>
        </pc:spChg>
      </pc:sldChg>
      <pc:sldChg chg="modSp mod">
        <pc:chgData name="Al Trepczyk" userId="da6b4c773700c1fb" providerId="LiveId" clId="{C978F45C-85AF-4AAC-A53A-8582ACB36F99}" dt="2024-02-29T19:02:41.773" v="136" actId="20577"/>
        <pc:sldMkLst>
          <pc:docMk/>
          <pc:sldMk cId="1159614935" sldId="261"/>
        </pc:sldMkLst>
        <pc:spChg chg="mod">
          <ac:chgData name="Al Trepczyk" userId="da6b4c773700c1fb" providerId="LiveId" clId="{C978F45C-85AF-4AAC-A53A-8582ACB36F99}" dt="2024-02-29T19:02:41.773" v="136" actId="20577"/>
          <ac:spMkLst>
            <pc:docMk/>
            <pc:sldMk cId="1159614935" sldId="261"/>
            <ac:spMk id="3" creationId="{4A81EADF-508E-63B1-6CD1-5D6E11BECC28}"/>
          </ac:spMkLst>
        </pc:spChg>
      </pc:sldChg>
      <pc:sldChg chg="modSp mod">
        <pc:chgData name="Al Trepczyk" userId="da6b4c773700c1fb" providerId="LiveId" clId="{C978F45C-85AF-4AAC-A53A-8582ACB36F99}" dt="2024-02-29T19:05:16.994" v="161" actId="20577"/>
        <pc:sldMkLst>
          <pc:docMk/>
          <pc:sldMk cId="317009891" sldId="262"/>
        </pc:sldMkLst>
        <pc:spChg chg="mod">
          <ac:chgData name="Al Trepczyk" userId="da6b4c773700c1fb" providerId="LiveId" clId="{C978F45C-85AF-4AAC-A53A-8582ACB36F99}" dt="2024-02-29T19:05:16.994" v="161" actId="20577"/>
          <ac:spMkLst>
            <pc:docMk/>
            <pc:sldMk cId="317009891" sldId="262"/>
            <ac:spMk id="3" creationId="{36897140-B671-9748-1A70-FB08272BB06C}"/>
          </ac:spMkLst>
        </pc:spChg>
      </pc:sldChg>
      <pc:sldChg chg="modSp mod">
        <pc:chgData name="Al Trepczyk" userId="da6b4c773700c1fb" providerId="LiveId" clId="{C978F45C-85AF-4AAC-A53A-8582ACB36F99}" dt="2024-02-29T19:05:58.868" v="163" actId="20577"/>
        <pc:sldMkLst>
          <pc:docMk/>
          <pc:sldMk cId="2811227411" sldId="263"/>
        </pc:sldMkLst>
        <pc:spChg chg="mod">
          <ac:chgData name="Al Trepczyk" userId="da6b4c773700c1fb" providerId="LiveId" clId="{C978F45C-85AF-4AAC-A53A-8582ACB36F99}" dt="2024-02-29T19:05:58.868" v="163" actId="20577"/>
          <ac:spMkLst>
            <pc:docMk/>
            <pc:sldMk cId="2811227411" sldId="263"/>
            <ac:spMk id="3" creationId="{0F2EF24D-3BA3-201E-AB4D-45D86CF4C33A}"/>
          </ac:spMkLst>
        </pc:spChg>
      </pc:sldChg>
      <pc:sldChg chg="modSp mod">
        <pc:chgData name="Al Trepczyk" userId="da6b4c773700c1fb" providerId="LiveId" clId="{C978F45C-85AF-4AAC-A53A-8582ACB36F99}" dt="2024-02-29T18:53:57.753" v="21" actId="20577"/>
        <pc:sldMkLst>
          <pc:docMk/>
          <pc:sldMk cId="4220762329" sldId="264"/>
        </pc:sldMkLst>
        <pc:spChg chg="mod">
          <ac:chgData name="Al Trepczyk" userId="da6b4c773700c1fb" providerId="LiveId" clId="{C978F45C-85AF-4AAC-A53A-8582ACB36F99}" dt="2024-02-29T18:53:57.753" v="21" actId="20577"/>
          <ac:spMkLst>
            <pc:docMk/>
            <pc:sldMk cId="4220762329" sldId="264"/>
            <ac:spMk id="3" creationId="{9AC35785-D96A-60A0-5CFC-2A4CFF5FD5B6}"/>
          </ac:spMkLst>
        </pc:spChg>
      </pc:sldChg>
      <pc:sldChg chg="modSp mod">
        <pc:chgData name="Al Trepczyk" userId="da6b4c773700c1fb" providerId="LiveId" clId="{C978F45C-85AF-4AAC-A53A-8582ACB36F99}" dt="2024-02-29T19:06:54.532" v="173" actId="20577"/>
        <pc:sldMkLst>
          <pc:docMk/>
          <pc:sldMk cId="1745439137" sldId="265"/>
        </pc:sldMkLst>
        <pc:spChg chg="mod">
          <ac:chgData name="Al Trepczyk" userId="da6b4c773700c1fb" providerId="LiveId" clId="{C978F45C-85AF-4AAC-A53A-8582ACB36F99}" dt="2024-02-29T19:06:54.532" v="173" actId="20577"/>
          <ac:spMkLst>
            <pc:docMk/>
            <pc:sldMk cId="1745439137" sldId="265"/>
            <ac:spMk id="3" creationId="{1D6A9F2A-4000-6217-B169-6BDB8D34F4F3}"/>
          </ac:spMkLst>
        </pc:spChg>
      </pc:sldChg>
      <pc:sldChg chg="modSp mod">
        <pc:chgData name="Al Trepczyk" userId="da6b4c773700c1fb" providerId="LiveId" clId="{C978F45C-85AF-4AAC-A53A-8582ACB36F99}" dt="2024-02-29T19:08:14.571" v="203"/>
        <pc:sldMkLst>
          <pc:docMk/>
          <pc:sldMk cId="233610397" sldId="266"/>
        </pc:sldMkLst>
        <pc:spChg chg="mod">
          <ac:chgData name="Al Trepczyk" userId="da6b4c773700c1fb" providerId="LiveId" clId="{C978F45C-85AF-4AAC-A53A-8582ACB36F99}" dt="2024-02-29T19:08:14.571" v="203"/>
          <ac:spMkLst>
            <pc:docMk/>
            <pc:sldMk cId="233610397" sldId="266"/>
            <ac:spMk id="3" creationId="{0928D60B-4AB9-E9A0-6AFD-6B80AB664324}"/>
          </ac:spMkLst>
        </pc:spChg>
      </pc:sldChg>
      <pc:sldChg chg="del">
        <pc:chgData name="Al Trepczyk" userId="da6b4c773700c1fb" providerId="LiveId" clId="{C978F45C-85AF-4AAC-A53A-8582ACB36F99}" dt="2024-02-29T18:55:17.346" v="27" actId="47"/>
        <pc:sldMkLst>
          <pc:docMk/>
          <pc:sldMk cId="1065125560" sldId="267"/>
        </pc:sldMkLst>
      </pc:sldChg>
      <pc:sldChg chg="del">
        <pc:chgData name="Al Trepczyk" userId="da6b4c773700c1fb" providerId="LiveId" clId="{C978F45C-85AF-4AAC-A53A-8582ACB36F99}" dt="2024-02-29T18:55:17.346" v="27" actId="47"/>
        <pc:sldMkLst>
          <pc:docMk/>
          <pc:sldMk cId="1569477262" sldId="268"/>
        </pc:sldMkLst>
      </pc:sldChg>
      <pc:sldChg chg="del">
        <pc:chgData name="Al Trepczyk" userId="da6b4c773700c1fb" providerId="LiveId" clId="{C978F45C-85AF-4AAC-A53A-8582ACB36F99}" dt="2024-02-29T18:55:17.346" v="27" actId="47"/>
        <pc:sldMkLst>
          <pc:docMk/>
          <pc:sldMk cId="2293741483" sldId="269"/>
        </pc:sldMkLst>
      </pc:sldChg>
      <pc:sldChg chg="del">
        <pc:chgData name="Al Trepczyk" userId="da6b4c773700c1fb" providerId="LiveId" clId="{C978F45C-85AF-4AAC-A53A-8582ACB36F99}" dt="2024-02-29T18:55:17.346" v="27" actId="47"/>
        <pc:sldMkLst>
          <pc:docMk/>
          <pc:sldMk cId="240995162" sldId="270"/>
        </pc:sldMkLst>
      </pc:sldChg>
      <pc:sldChg chg="del">
        <pc:chgData name="Al Trepczyk" userId="da6b4c773700c1fb" providerId="LiveId" clId="{C978F45C-85AF-4AAC-A53A-8582ACB36F99}" dt="2024-02-29T18:55:17.346" v="27" actId="47"/>
        <pc:sldMkLst>
          <pc:docMk/>
          <pc:sldMk cId="2352819327" sldId="271"/>
        </pc:sldMkLst>
      </pc:sldChg>
      <pc:sldChg chg="del">
        <pc:chgData name="Al Trepczyk" userId="da6b4c773700c1fb" providerId="LiveId" clId="{C978F45C-85AF-4AAC-A53A-8582ACB36F99}" dt="2024-02-29T18:55:17.346" v="27" actId="47"/>
        <pc:sldMkLst>
          <pc:docMk/>
          <pc:sldMk cId="1864882781" sldId="272"/>
        </pc:sldMkLst>
      </pc:sldChg>
      <pc:sldChg chg="del">
        <pc:chgData name="Al Trepczyk" userId="da6b4c773700c1fb" providerId="LiveId" clId="{C978F45C-85AF-4AAC-A53A-8582ACB36F99}" dt="2024-02-29T18:55:17.346" v="27" actId="47"/>
        <pc:sldMkLst>
          <pc:docMk/>
          <pc:sldMk cId="4263097085" sldId="273"/>
        </pc:sldMkLst>
      </pc:sldChg>
      <pc:sldChg chg="del">
        <pc:chgData name="Al Trepczyk" userId="da6b4c773700c1fb" providerId="LiveId" clId="{C978F45C-85AF-4AAC-A53A-8582ACB36F99}" dt="2024-02-29T18:55:17.346" v="27" actId="47"/>
        <pc:sldMkLst>
          <pc:docMk/>
          <pc:sldMk cId="17222908" sldId="274"/>
        </pc:sldMkLst>
      </pc:sldChg>
      <pc:sldChg chg="del">
        <pc:chgData name="Al Trepczyk" userId="da6b4c773700c1fb" providerId="LiveId" clId="{C978F45C-85AF-4AAC-A53A-8582ACB36F99}" dt="2024-02-29T18:55:17.346" v="27" actId="47"/>
        <pc:sldMkLst>
          <pc:docMk/>
          <pc:sldMk cId="1536513780" sldId="275"/>
        </pc:sldMkLst>
      </pc:sldChg>
      <pc:sldChg chg="del">
        <pc:chgData name="Al Trepczyk" userId="da6b4c773700c1fb" providerId="LiveId" clId="{C978F45C-85AF-4AAC-A53A-8582ACB36F99}" dt="2024-02-29T18:55:17.346" v="27" actId="47"/>
        <pc:sldMkLst>
          <pc:docMk/>
          <pc:sldMk cId="823704823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Now That Faith Has 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Galatians 3: 22-29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A7DFD-3E42-2E48-8F56-06CF0C25F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that Faith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A9F2A-4000-6217-B169-6BDB8D34F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Send Lazarus (God is help) to relieve my pain</a:t>
            </a:r>
          </a:p>
          <a:p>
            <a:pPr lvl="1"/>
            <a:r>
              <a:rPr lang="en-US" dirty="0"/>
              <a:t>There is no help from God in this place</a:t>
            </a:r>
          </a:p>
          <a:p>
            <a:r>
              <a:rPr lang="en-US" dirty="0"/>
              <a:t>Galatians 3: 25… remember… maybe the worst agony of all…</a:t>
            </a:r>
          </a:p>
          <a:p>
            <a:pPr lvl="1"/>
            <a:r>
              <a:rPr lang="en-US" dirty="0"/>
              <a:t>Remember all the times you rejected mercy</a:t>
            </a:r>
          </a:p>
          <a:p>
            <a:pPr lvl="1"/>
            <a:r>
              <a:rPr lang="en-US" dirty="0"/>
              <a:t>All the times you lived for your own pleasure</a:t>
            </a:r>
          </a:p>
          <a:p>
            <a:pPr lvl="1"/>
            <a:r>
              <a:rPr lang="en-US" dirty="0"/>
              <a:t>All the times you trusted in your riches</a:t>
            </a:r>
          </a:p>
          <a:p>
            <a:pPr lvl="1"/>
            <a:r>
              <a:rPr lang="en-US" dirty="0"/>
              <a:t>All the times you trusted in your own goodness</a:t>
            </a:r>
          </a:p>
          <a:p>
            <a:pPr lvl="1"/>
            <a:r>
              <a:rPr lang="en-US" dirty="0"/>
              <a:t>Galatians 3: 10; Matthew 25: 41</a:t>
            </a:r>
          </a:p>
        </p:txBody>
      </p:sp>
    </p:spTree>
    <p:extLst>
      <p:ext uri="{BB962C8B-B14F-4D97-AF65-F5344CB8AC3E}">
        <p14:creationId xmlns:p14="http://schemas.microsoft.com/office/powerpoint/2010/main" val="1745439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2E423-C008-4EC6-70E9-1DB29711B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that Faith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8D60B-4AB9-E9A0-6AFD-6B80AB664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257301"/>
            <a:ext cx="11131062" cy="578826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Contrast that to those whose God is their help</a:t>
            </a:r>
          </a:p>
          <a:p>
            <a:pPr lvl="1"/>
            <a:r>
              <a:rPr lang="en-US" dirty="0"/>
              <a:t>Revelation 21: 1-8; 18-27</a:t>
            </a:r>
          </a:p>
          <a:p>
            <a:r>
              <a:rPr lang="en-US" dirty="0"/>
              <a:t>Is it any wonder Paul says…</a:t>
            </a:r>
          </a:p>
          <a:p>
            <a:pPr lvl="1"/>
            <a:r>
              <a:rPr lang="en-US" dirty="0"/>
              <a:t>Galatians 3: 24… we may be justified through faith</a:t>
            </a:r>
          </a:p>
          <a:p>
            <a:pPr lvl="1"/>
            <a:r>
              <a:rPr lang="en-US" dirty="0"/>
              <a:t>Galatians 3: 26… we are through faith the family of God</a:t>
            </a:r>
          </a:p>
          <a:p>
            <a:pPr lvl="1"/>
            <a:r>
              <a:rPr lang="en-US" dirty="0"/>
              <a:t>Galatians 3: 27… baptized/clothed into Christ Romans 13: 14</a:t>
            </a:r>
          </a:p>
          <a:p>
            <a:pPr lvl="1"/>
            <a:r>
              <a:rPr lang="en-US" dirty="0"/>
              <a:t>Galatians 3: 28… unity in faith in Christ alone to save</a:t>
            </a:r>
          </a:p>
          <a:p>
            <a:pPr lvl="1"/>
            <a:r>
              <a:rPr lang="en-US"/>
              <a:t>Galatians 3: 29</a:t>
            </a:r>
            <a:r>
              <a:rPr lang="en-US" dirty="0"/>
              <a:t>… belonging to Christ</a:t>
            </a:r>
          </a:p>
          <a:p>
            <a:r>
              <a:rPr lang="en-US" dirty="0"/>
              <a:t>Heirs to  the promise of salvation in Christ</a:t>
            </a:r>
          </a:p>
        </p:txBody>
      </p:sp>
    </p:spTree>
    <p:extLst>
      <p:ext uri="{BB962C8B-B14F-4D97-AF65-F5344CB8AC3E}">
        <p14:creationId xmlns:p14="http://schemas.microsoft.com/office/powerpoint/2010/main" val="23361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8E38-158F-C472-FE53-40C7B2432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that Faith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C8D11-FEF2-4B81-40EE-B500BC3E6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a short recap of what we have learned so far from our study in Galatians</a:t>
            </a:r>
          </a:p>
          <a:p>
            <a:pPr lvl="1"/>
            <a:r>
              <a:rPr lang="en-US" dirty="0"/>
              <a:t>First… there were people who came from Jerusalem “teaching” the Gentiles… error</a:t>
            </a:r>
          </a:p>
          <a:p>
            <a:pPr lvl="2"/>
            <a:r>
              <a:rPr lang="en-US" dirty="0"/>
              <a:t>What they taught was that salvation was not</a:t>
            </a:r>
          </a:p>
          <a:p>
            <a:pPr lvl="3"/>
            <a:r>
              <a:rPr lang="en-US" dirty="0"/>
              <a:t>By grace alone through faith alone</a:t>
            </a:r>
          </a:p>
          <a:p>
            <a:pPr lvl="3"/>
            <a:r>
              <a:rPr lang="en-US" dirty="0"/>
              <a:t>Rather it must be combined with works</a:t>
            </a:r>
          </a:p>
          <a:p>
            <a:pPr lvl="3"/>
            <a:r>
              <a:rPr lang="en-US" dirty="0"/>
              <a:t>Primarily through adherence to the Law</a:t>
            </a:r>
          </a:p>
          <a:p>
            <a:pPr lvl="3"/>
            <a:r>
              <a:rPr lang="en-US" dirty="0"/>
              <a:t>These people were known as “Judaizers”</a:t>
            </a:r>
          </a:p>
        </p:txBody>
      </p:sp>
    </p:spTree>
    <p:extLst>
      <p:ext uri="{BB962C8B-B14F-4D97-AF65-F5344CB8AC3E}">
        <p14:creationId xmlns:p14="http://schemas.microsoft.com/office/powerpoint/2010/main" val="128657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D8327-1A9C-0964-A903-103D45C0B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that Faith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1511E-8566-8383-7F75-A8C855CC8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Secondly….this teaching was causing division in the church (Galatians 2: 11-13)</a:t>
            </a:r>
          </a:p>
          <a:p>
            <a:r>
              <a:rPr lang="en-US" dirty="0"/>
              <a:t>Thirdly… this caused a “bewitching” of faith</a:t>
            </a:r>
          </a:p>
          <a:p>
            <a:pPr lvl="1"/>
            <a:r>
              <a:rPr lang="en-US" dirty="0"/>
              <a:t>Galatians 3: 1… a false understanding of spiritual things</a:t>
            </a:r>
          </a:p>
          <a:p>
            <a:pPr lvl="2"/>
            <a:r>
              <a:rPr lang="en-US" dirty="0"/>
              <a:t>Galatians 3: 2; 3; 5… spirit filled living</a:t>
            </a:r>
          </a:p>
          <a:p>
            <a:pPr lvl="3"/>
            <a:r>
              <a:rPr lang="en-US" dirty="0"/>
              <a:t>By faith or works?</a:t>
            </a:r>
          </a:p>
          <a:p>
            <a:r>
              <a:rPr lang="en-US" dirty="0"/>
              <a:t>Paul, by the inspiration of the Holy Spirit asks</a:t>
            </a:r>
          </a:p>
          <a:p>
            <a:pPr lvl="1"/>
            <a:r>
              <a:rPr lang="en-US" dirty="0"/>
              <a:t>What is greater?</a:t>
            </a:r>
          </a:p>
          <a:p>
            <a:pPr lvl="1"/>
            <a:r>
              <a:rPr lang="en-US" dirty="0"/>
              <a:t>The promises of God or the Law of God?</a:t>
            </a:r>
          </a:p>
        </p:txBody>
      </p:sp>
    </p:spTree>
    <p:extLst>
      <p:ext uri="{BB962C8B-B14F-4D97-AF65-F5344CB8AC3E}">
        <p14:creationId xmlns:p14="http://schemas.microsoft.com/office/powerpoint/2010/main" val="416143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095D-EA40-B38F-1A36-2BDA2ACE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that Faith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317FF-2EA8-8B67-BF08-6B6C12FFA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first addresses the promises of God</a:t>
            </a:r>
          </a:p>
          <a:p>
            <a:pPr lvl="1"/>
            <a:r>
              <a:rPr lang="en-US" dirty="0"/>
              <a:t>Abrahamic covenant/promise…</a:t>
            </a:r>
          </a:p>
          <a:p>
            <a:pPr lvl="2"/>
            <a:r>
              <a:rPr lang="en-US" dirty="0"/>
              <a:t>In thy seed all the nations of the earth will be blessed</a:t>
            </a:r>
          </a:p>
          <a:p>
            <a:pPr lvl="1"/>
            <a:r>
              <a:rPr lang="en-US" dirty="0"/>
              <a:t>Davidic covenant/promise…</a:t>
            </a:r>
          </a:p>
          <a:p>
            <a:pPr lvl="2"/>
            <a:r>
              <a:rPr lang="en-US" dirty="0"/>
              <a:t>A descendant of yours will set on the throne forever</a:t>
            </a:r>
          </a:p>
          <a:p>
            <a:pPr lvl="1"/>
            <a:r>
              <a:rPr lang="en-US" dirty="0"/>
              <a:t>Prophetic covenant</a:t>
            </a:r>
          </a:p>
          <a:p>
            <a:pPr lvl="2"/>
            <a:r>
              <a:rPr lang="en-US" dirty="0"/>
              <a:t>I will forgive your sins and remember them no more</a:t>
            </a:r>
          </a:p>
          <a:p>
            <a:pPr lvl="2"/>
            <a:r>
              <a:rPr lang="en-US" dirty="0"/>
              <a:t>I will put my Spirit in you…</a:t>
            </a:r>
          </a:p>
        </p:txBody>
      </p:sp>
    </p:spTree>
    <p:extLst>
      <p:ext uri="{BB962C8B-B14F-4D97-AF65-F5344CB8AC3E}">
        <p14:creationId xmlns:p14="http://schemas.microsoft.com/office/powerpoint/2010/main" val="50732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FDC24-2B23-7943-DC03-6F1076224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that Faith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70B1D-2D7B-461B-A0A3-B48D680AE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Now in our text today, Paul points out the strength of the Law</a:t>
            </a:r>
          </a:p>
          <a:p>
            <a:pPr lvl="1"/>
            <a:r>
              <a:rPr lang="en-US" dirty="0"/>
              <a:t>Galatians 3: 22… it has shut up everyone under sin</a:t>
            </a:r>
          </a:p>
          <a:p>
            <a:pPr lvl="2"/>
            <a:r>
              <a:rPr lang="en-US" dirty="0"/>
              <a:t>The Law reveals to us what sin is</a:t>
            </a:r>
          </a:p>
          <a:p>
            <a:pPr lvl="2"/>
            <a:r>
              <a:rPr lang="en-US" dirty="0"/>
              <a:t>Breaking the Law of God is sinning against God</a:t>
            </a:r>
          </a:p>
          <a:p>
            <a:r>
              <a:rPr lang="en-US" dirty="0"/>
              <a:t>David… II Samuel 11</a:t>
            </a:r>
          </a:p>
          <a:p>
            <a:pPr lvl="1"/>
            <a:r>
              <a:rPr lang="en-US" dirty="0"/>
              <a:t>David sees Bathsheba and lusts for her… coveting</a:t>
            </a:r>
          </a:p>
          <a:p>
            <a:pPr lvl="1"/>
            <a:r>
              <a:rPr lang="en-US" dirty="0"/>
              <a:t>David sins against his wives… adultery</a:t>
            </a:r>
          </a:p>
          <a:p>
            <a:pPr lvl="1"/>
            <a:r>
              <a:rPr lang="en-US" dirty="0"/>
              <a:t>David sins against one of his warriors… bearing false witness (II Samuel 11: 7)</a:t>
            </a:r>
          </a:p>
          <a:p>
            <a:pPr lvl="1"/>
            <a:r>
              <a:rPr lang="en-US" dirty="0"/>
              <a:t>David has Uriah murdered… (II Samuel 11: 17)</a:t>
            </a:r>
          </a:p>
        </p:txBody>
      </p:sp>
    </p:spTree>
    <p:extLst>
      <p:ext uri="{BB962C8B-B14F-4D97-AF65-F5344CB8AC3E}">
        <p14:creationId xmlns:p14="http://schemas.microsoft.com/office/powerpoint/2010/main" val="3650566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2AD86-ED7E-0A7A-30A8-2D9B2036D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that Faith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1EADF-508E-63B1-6CD1-5D6E11BEC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Psalm 51: 4… against You and You only have I sinned…</a:t>
            </a:r>
          </a:p>
          <a:p>
            <a:pPr lvl="1"/>
            <a:r>
              <a:rPr lang="en-US" dirty="0"/>
              <a:t>Romans 3: 23… all have sinned</a:t>
            </a:r>
          </a:p>
          <a:p>
            <a:pPr lvl="1"/>
            <a:r>
              <a:rPr lang="en-US" dirty="0"/>
              <a:t>Ecclesiastes 7: 20… surely there is not a righteous man…</a:t>
            </a:r>
          </a:p>
          <a:p>
            <a:r>
              <a:rPr lang="en-US" dirty="0"/>
              <a:t>Galatians 3: 23… shut up in custody…</a:t>
            </a:r>
          </a:p>
          <a:p>
            <a:pPr lvl="1"/>
            <a:r>
              <a:rPr lang="en-US" dirty="0"/>
              <a:t>Kept in prison… no freedom… no way out…</a:t>
            </a:r>
          </a:p>
          <a:p>
            <a:pPr lvl="1"/>
            <a:r>
              <a:rPr lang="en-US" dirty="0"/>
              <a:t>Reminds me of Samson… grinding for the enemy</a:t>
            </a:r>
          </a:p>
          <a:p>
            <a:pPr lvl="1"/>
            <a:r>
              <a:rPr lang="en-US" dirty="0"/>
              <a:t>A slave to his chains</a:t>
            </a:r>
          </a:p>
          <a:p>
            <a:r>
              <a:rPr lang="en-US" dirty="0"/>
              <a:t>Galatians 3: 24… it is our tutor</a:t>
            </a:r>
          </a:p>
          <a:p>
            <a:pPr lvl="1"/>
            <a:r>
              <a:rPr lang="en-US" dirty="0"/>
              <a:t>Not </a:t>
            </a:r>
            <a:r>
              <a:rPr lang="en-US" dirty="0" err="1"/>
              <a:t>didaskalos</a:t>
            </a:r>
            <a:r>
              <a:rPr lang="en-US" dirty="0"/>
              <a:t>… teacher/instructor</a:t>
            </a:r>
          </a:p>
          <a:p>
            <a:pPr lvl="1"/>
            <a:r>
              <a:rPr lang="en-US" dirty="0"/>
              <a:t>But </a:t>
            </a:r>
            <a:r>
              <a:rPr lang="en-US" dirty="0" err="1"/>
              <a:t>paidaggos</a:t>
            </a:r>
            <a:r>
              <a:rPr lang="en-US" dirty="0"/>
              <a:t>… the cruel overlord… ready to punish</a:t>
            </a:r>
          </a:p>
        </p:txBody>
      </p:sp>
    </p:spTree>
    <p:extLst>
      <p:ext uri="{BB962C8B-B14F-4D97-AF65-F5344CB8AC3E}">
        <p14:creationId xmlns:p14="http://schemas.microsoft.com/office/powerpoint/2010/main" val="1159614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4354-CAC7-FD16-2DC0-86282206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that Faith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7140-B671-9748-1A70-FB08272BB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Paul does not leave the Galatians hopeless</a:t>
            </a:r>
          </a:p>
          <a:p>
            <a:pPr lvl="1"/>
            <a:r>
              <a:rPr lang="en-US" dirty="0"/>
              <a:t>Galatians 3: 22… the promise by faith</a:t>
            </a:r>
          </a:p>
          <a:p>
            <a:pPr lvl="1"/>
            <a:r>
              <a:rPr lang="en-US" dirty="0"/>
              <a:t>Galatians 3: 23… the faith later revealed</a:t>
            </a:r>
          </a:p>
          <a:p>
            <a:pPr lvl="1"/>
            <a:r>
              <a:rPr lang="en-US" dirty="0"/>
              <a:t>Galatians 3: 24… so we may be justified</a:t>
            </a:r>
          </a:p>
          <a:p>
            <a:r>
              <a:rPr lang="en-US" dirty="0"/>
              <a:t>Now the “hallelujah chorus” (Galatians 3: 24-29</a:t>
            </a:r>
          </a:p>
          <a:p>
            <a:pPr lvl="1"/>
            <a:r>
              <a:rPr lang="en-US" dirty="0"/>
              <a:t>Note again and again Paul points us to focus</a:t>
            </a:r>
          </a:p>
          <a:p>
            <a:pPr lvl="2"/>
            <a:r>
              <a:rPr lang="en-US" dirty="0"/>
              <a:t>Galatians 3: 24… to Christ... Galatians 3: 26… in Christ… Galatians 3: 27… with Christ</a:t>
            </a:r>
          </a:p>
          <a:p>
            <a:pPr lvl="2"/>
            <a:r>
              <a:rPr lang="en-US" dirty="0"/>
              <a:t>Galatians 3: 28… one in Christ…. Galatians 3: 29… belonging to Christ</a:t>
            </a:r>
          </a:p>
        </p:txBody>
      </p:sp>
    </p:spTree>
    <p:extLst>
      <p:ext uri="{BB962C8B-B14F-4D97-AF65-F5344CB8AC3E}">
        <p14:creationId xmlns:p14="http://schemas.microsoft.com/office/powerpoint/2010/main" val="317009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1C596-3941-0FCB-C969-2DF6D6072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that Faith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EF24D-3BA3-201E-AB4D-45D86CF4C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Paul’s message to the Galatians is simple</a:t>
            </a:r>
          </a:p>
          <a:p>
            <a:pPr lvl="1"/>
            <a:r>
              <a:rPr lang="en-US" dirty="0"/>
              <a:t>Focus on what Christ has done</a:t>
            </a:r>
          </a:p>
          <a:p>
            <a:r>
              <a:rPr lang="en-US" dirty="0"/>
              <a:t>Luke 16: 19-25…</a:t>
            </a:r>
          </a:p>
          <a:p>
            <a:pPr lvl="1"/>
            <a:r>
              <a:rPr lang="en-US" dirty="0"/>
              <a:t>Two men are listed</a:t>
            </a:r>
          </a:p>
          <a:p>
            <a:pPr lvl="2"/>
            <a:r>
              <a:rPr lang="en-US" dirty="0"/>
              <a:t>One is wealthy and the other is not</a:t>
            </a:r>
          </a:p>
          <a:p>
            <a:pPr lvl="1"/>
            <a:r>
              <a:rPr lang="en-US" dirty="0"/>
              <a:t>The rich man we are told of his life…</a:t>
            </a:r>
          </a:p>
          <a:p>
            <a:pPr lvl="2"/>
            <a:r>
              <a:rPr lang="en-US" dirty="0"/>
              <a:t>Dressed well and lived a happy, contented life</a:t>
            </a:r>
          </a:p>
          <a:p>
            <a:pPr lvl="1"/>
            <a:r>
              <a:rPr lang="en-US" dirty="0"/>
              <a:t>The poor man… his life is non-descript</a:t>
            </a:r>
          </a:p>
          <a:p>
            <a:pPr lvl="2"/>
            <a:r>
              <a:rPr lang="en-US" dirty="0"/>
              <a:t>His name is Lazarus (God is help)</a:t>
            </a:r>
          </a:p>
        </p:txBody>
      </p:sp>
    </p:spTree>
    <p:extLst>
      <p:ext uri="{BB962C8B-B14F-4D97-AF65-F5344CB8AC3E}">
        <p14:creationId xmlns:p14="http://schemas.microsoft.com/office/powerpoint/2010/main" val="2811227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744A-14C1-B862-E999-2CC1F317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that Faith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35785-D96A-60A0-5CFC-2A4CFF5FD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Here is the lesson to be learned</a:t>
            </a:r>
          </a:p>
          <a:p>
            <a:pPr lvl="1"/>
            <a:r>
              <a:rPr lang="en-US" dirty="0"/>
              <a:t>Contrary to most popular preachers</a:t>
            </a:r>
          </a:p>
          <a:p>
            <a:pPr lvl="2"/>
            <a:r>
              <a:rPr lang="en-US" dirty="0"/>
              <a:t>Jesus did not die to make you wealthy or happy</a:t>
            </a:r>
          </a:p>
          <a:p>
            <a:pPr lvl="2"/>
            <a:r>
              <a:rPr lang="en-US" dirty="0"/>
              <a:t>He did not die to get you healthy or lovely</a:t>
            </a:r>
          </a:p>
          <a:p>
            <a:pPr lvl="2"/>
            <a:r>
              <a:rPr lang="en-US" dirty="0"/>
              <a:t>He did not die to get you out of misery or sorrow</a:t>
            </a:r>
          </a:p>
          <a:p>
            <a:pPr lvl="1"/>
            <a:r>
              <a:rPr lang="en-US" dirty="0"/>
              <a:t>He died for one reason…</a:t>
            </a:r>
          </a:p>
          <a:p>
            <a:pPr lvl="1"/>
            <a:r>
              <a:rPr lang="en-US" dirty="0"/>
              <a:t>To keep those who trust in Him out of Hell</a:t>
            </a:r>
          </a:p>
          <a:p>
            <a:r>
              <a:rPr lang="en-US" dirty="0"/>
              <a:t>Note the rich man’s plight</a:t>
            </a:r>
          </a:p>
          <a:p>
            <a:pPr lvl="1"/>
            <a:r>
              <a:rPr lang="en-US" dirty="0"/>
              <a:t>He is conscious of his surroundings</a:t>
            </a:r>
          </a:p>
          <a:p>
            <a:pPr lvl="1"/>
            <a:r>
              <a:rPr lang="en-US" dirty="0"/>
              <a:t>He cries out for mercy but there is none given</a:t>
            </a:r>
          </a:p>
        </p:txBody>
      </p:sp>
    </p:spTree>
    <p:extLst>
      <p:ext uri="{BB962C8B-B14F-4D97-AF65-F5344CB8AC3E}">
        <p14:creationId xmlns:p14="http://schemas.microsoft.com/office/powerpoint/2010/main" val="4220762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1668</TotalTime>
  <Words>859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Now That Faith Has Come</vt:lpstr>
      <vt:lpstr>Now that Faith has Come</vt:lpstr>
      <vt:lpstr>Now that Faith has Come</vt:lpstr>
      <vt:lpstr>Now that Faith has Come</vt:lpstr>
      <vt:lpstr>Now that Faith has Come</vt:lpstr>
      <vt:lpstr>Now that Faith has Come</vt:lpstr>
      <vt:lpstr>Now that Faith has Come</vt:lpstr>
      <vt:lpstr>Now that Faith has Come</vt:lpstr>
      <vt:lpstr>Now that Faith has Come</vt:lpstr>
      <vt:lpstr>Now that Faith has Come</vt:lpstr>
      <vt:lpstr>Now that Faith has 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12</cp:revision>
  <dcterms:created xsi:type="dcterms:W3CDTF">2022-06-22T12:11:31Z</dcterms:created>
  <dcterms:modified xsi:type="dcterms:W3CDTF">2024-02-29T19:08:15Z</dcterms:modified>
</cp:coreProperties>
</file>