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Nothing is Impossible with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Luke 1: 26-38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EC910-6F64-6B15-6CB5-87799B090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Nothing is Impossible with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2ED15-2678-5D47-8E3F-82A05A4E1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Incarnation apply to me today?</a:t>
            </a:r>
          </a:p>
          <a:p>
            <a:r>
              <a:rPr lang="en-US" dirty="0"/>
              <a:t>Isaiah 43: 1-3a; 11</a:t>
            </a:r>
          </a:p>
          <a:p>
            <a:r>
              <a:rPr lang="en-US" dirty="0"/>
              <a:t>Isaiah 45: 5-7; 21-24</a:t>
            </a:r>
          </a:p>
          <a:p>
            <a:r>
              <a:rPr lang="en-US" sz="6000" dirty="0"/>
              <a:t>FOR NOTHING IS IMPOSSIBLE WITH GOD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8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Nothing is Impossible with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Luke 1: 26-38</a:t>
            </a:r>
          </a:p>
          <a:p>
            <a:pPr lvl="1"/>
            <a:r>
              <a:rPr lang="en-US" dirty="0"/>
              <a:t>Tells us of a unique miracle</a:t>
            </a:r>
          </a:p>
          <a:p>
            <a:pPr lvl="1"/>
            <a:r>
              <a:rPr lang="en-US" dirty="0"/>
              <a:t>One that has only happened once in all history</a:t>
            </a:r>
          </a:p>
          <a:p>
            <a:r>
              <a:rPr lang="en-US" dirty="0"/>
              <a:t>It is found in Luke 1: 31</a:t>
            </a:r>
          </a:p>
          <a:p>
            <a:pPr lvl="1"/>
            <a:r>
              <a:rPr lang="en-US" dirty="0"/>
              <a:t>You will conceive in your womb…</a:t>
            </a:r>
          </a:p>
          <a:p>
            <a:pPr lvl="1"/>
            <a:r>
              <a:rPr lang="en-US" dirty="0"/>
              <a:t>And bear a son…</a:t>
            </a:r>
          </a:p>
          <a:p>
            <a:pPr lvl="1"/>
            <a:r>
              <a:rPr lang="en-US" dirty="0"/>
              <a:t>You shall call him Jesus…</a:t>
            </a:r>
          </a:p>
          <a:p>
            <a:r>
              <a:rPr lang="en-US" dirty="0"/>
              <a:t>For nothing is impossible with God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ADA8B-EADA-2197-9C77-E86D38071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Nothing is Impossible with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EC88A-5589-5ACB-E336-797D1C6CE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passage contains an essential truth</a:t>
            </a:r>
          </a:p>
          <a:p>
            <a:r>
              <a:rPr lang="en-US" dirty="0"/>
              <a:t>Jesus was born of a virgin</a:t>
            </a:r>
          </a:p>
          <a:p>
            <a:r>
              <a:rPr lang="en-US" dirty="0"/>
              <a:t>Herein lies perhaps the greatest foundational truth in the Bible</a:t>
            </a:r>
          </a:p>
          <a:p>
            <a:pPr lvl="1"/>
            <a:r>
              <a:rPr lang="en-US" dirty="0"/>
              <a:t>It is that God took unto Himself</a:t>
            </a:r>
          </a:p>
          <a:p>
            <a:pPr lvl="2"/>
            <a:r>
              <a:rPr lang="en-US" dirty="0"/>
              <a:t>A human body</a:t>
            </a:r>
          </a:p>
          <a:p>
            <a:pPr lvl="2"/>
            <a:r>
              <a:rPr lang="en-US" dirty="0"/>
              <a:t>A human nature</a:t>
            </a:r>
          </a:p>
          <a:p>
            <a:pPr lvl="1"/>
            <a:r>
              <a:rPr lang="en-US" dirty="0"/>
              <a:t>For one express purpose</a:t>
            </a:r>
          </a:p>
          <a:p>
            <a:pPr lvl="2"/>
            <a:r>
              <a:rPr lang="en-US" dirty="0"/>
              <a:t>I John 3: 8b</a:t>
            </a:r>
          </a:p>
        </p:txBody>
      </p:sp>
    </p:spTree>
    <p:extLst>
      <p:ext uri="{BB962C8B-B14F-4D97-AF65-F5344CB8AC3E}">
        <p14:creationId xmlns:p14="http://schemas.microsoft.com/office/powerpoint/2010/main" val="1981828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B5B2A-9A03-438B-A226-8A1195C5E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Nothing is Impossible with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BE20C-33F1-CF3D-181D-4952D4EAD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is something we need to remember</a:t>
            </a:r>
          </a:p>
          <a:p>
            <a:pPr lvl="1"/>
            <a:r>
              <a:rPr lang="en-US" dirty="0"/>
              <a:t>The devil knows that every word in the Holy Scripture is true</a:t>
            </a:r>
          </a:p>
          <a:p>
            <a:r>
              <a:rPr lang="en-US" dirty="0"/>
              <a:t>The thing that has caused him great wrath…</a:t>
            </a:r>
          </a:p>
          <a:p>
            <a:r>
              <a:rPr lang="en-US" dirty="0"/>
              <a:t>The prophetic Word of God…</a:t>
            </a:r>
          </a:p>
          <a:p>
            <a:pPr lvl="1"/>
            <a:r>
              <a:rPr lang="en-US" dirty="0"/>
              <a:t>Genesis 3: 15</a:t>
            </a:r>
          </a:p>
          <a:p>
            <a:pPr lvl="2"/>
            <a:r>
              <a:rPr lang="en-US" dirty="0"/>
              <a:t>Between your seed</a:t>
            </a:r>
          </a:p>
          <a:p>
            <a:pPr lvl="2"/>
            <a:r>
              <a:rPr lang="en-US" dirty="0"/>
              <a:t>And the seed of the woman</a:t>
            </a:r>
          </a:p>
          <a:p>
            <a:pPr lvl="1"/>
            <a:r>
              <a:rPr lang="en-US" dirty="0"/>
              <a:t>He will “crush” you on the head</a:t>
            </a:r>
          </a:p>
          <a:p>
            <a:pPr lvl="1"/>
            <a:r>
              <a:rPr lang="en-US" dirty="0"/>
              <a:t>You will bruise His heel</a:t>
            </a:r>
          </a:p>
        </p:txBody>
      </p:sp>
    </p:spTree>
    <p:extLst>
      <p:ext uri="{BB962C8B-B14F-4D97-AF65-F5344CB8AC3E}">
        <p14:creationId xmlns:p14="http://schemas.microsoft.com/office/powerpoint/2010/main" val="399196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46BC1-6EDB-E9B8-F968-2C56CCFA2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Nothing is Impossible with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50737-4772-940E-98D4-C652728C3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Genesis 3: 15 is known as the “proto evangelion”</a:t>
            </a:r>
          </a:p>
          <a:p>
            <a:pPr lvl="1"/>
            <a:r>
              <a:rPr lang="en-US" dirty="0"/>
              <a:t>The first announcement of redemption</a:t>
            </a:r>
          </a:p>
          <a:p>
            <a:r>
              <a:rPr lang="en-US" dirty="0"/>
              <a:t>Note with interest… ”the seed of the woman”</a:t>
            </a:r>
          </a:p>
          <a:p>
            <a:pPr lvl="1"/>
            <a:r>
              <a:rPr lang="en-US" dirty="0"/>
              <a:t>Science has tried to replicate miraculous birth through experimentation</a:t>
            </a:r>
          </a:p>
          <a:p>
            <a:pPr lvl="2"/>
            <a:r>
              <a:rPr lang="en-US" dirty="0"/>
              <a:t>Test tube babies</a:t>
            </a:r>
          </a:p>
          <a:p>
            <a:pPr lvl="2"/>
            <a:r>
              <a:rPr lang="en-US" dirty="0"/>
              <a:t>Invitro fertilization</a:t>
            </a:r>
          </a:p>
          <a:p>
            <a:pPr lvl="2"/>
            <a:r>
              <a:rPr lang="en-US" dirty="0"/>
              <a:t>Chemical and steroid applications</a:t>
            </a:r>
          </a:p>
          <a:p>
            <a:pPr lvl="2"/>
            <a:r>
              <a:rPr lang="en-US" dirty="0"/>
              <a:t> Frozen embryos… etc.</a:t>
            </a:r>
          </a:p>
          <a:p>
            <a:pPr lvl="1"/>
            <a:r>
              <a:rPr lang="en-US" dirty="0"/>
              <a:t>But never has baby been born without male and female interaction</a:t>
            </a:r>
          </a:p>
        </p:txBody>
      </p:sp>
    </p:spTree>
    <p:extLst>
      <p:ext uri="{BB962C8B-B14F-4D97-AF65-F5344CB8AC3E}">
        <p14:creationId xmlns:p14="http://schemas.microsoft.com/office/powerpoint/2010/main" val="3730347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FB984-DDA7-1AEA-19AF-9AAE677B5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Nothing is Impossible with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FD262-035C-6EB6-ED56-AFDFA932F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Interestingly… the message to Mary</a:t>
            </a:r>
          </a:p>
          <a:p>
            <a:r>
              <a:rPr lang="en-US" dirty="0"/>
              <a:t>You will bear a son…</a:t>
            </a:r>
          </a:p>
          <a:p>
            <a:pPr lvl="1"/>
            <a:r>
              <a:rPr lang="en-US" dirty="0"/>
              <a:t>Females have X and X chromosomes</a:t>
            </a:r>
          </a:p>
          <a:p>
            <a:pPr lvl="1"/>
            <a:r>
              <a:rPr lang="en-US" dirty="0"/>
              <a:t>Men have X and Y chromosomes</a:t>
            </a:r>
          </a:p>
          <a:p>
            <a:pPr lvl="1"/>
            <a:r>
              <a:rPr lang="en-US" dirty="0"/>
              <a:t>And the sex of the offspring is always determined by the male</a:t>
            </a:r>
          </a:p>
          <a:p>
            <a:r>
              <a:rPr lang="en-US" dirty="0"/>
              <a:t>Since Mary is a virgin (Luke 1: 34)</a:t>
            </a:r>
          </a:p>
          <a:p>
            <a:pPr lvl="1"/>
            <a:r>
              <a:rPr lang="en-US" dirty="0"/>
              <a:t>It is humanly impossible for her to produce a man-child (XX cannot produce XY)</a:t>
            </a:r>
          </a:p>
          <a:p>
            <a:pPr lvl="1"/>
            <a:r>
              <a:rPr lang="en-US" dirty="0"/>
              <a:t>That is exactly how God has planned it</a:t>
            </a:r>
          </a:p>
        </p:txBody>
      </p:sp>
    </p:spTree>
    <p:extLst>
      <p:ext uri="{BB962C8B-B14F-4D97-AF65-F5344CB8AC3E}">
        <p14:creationId xmlns:p14="http://schemas.microsoft.com/office/powerpoint/2010/main" val="3199961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F326A-FEAD-9C65-6D97-7E1E3A91F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Nothing is Impossible with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74F41-A765-8CAF-FE25-21D14B851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Luke 1: 34… How can this be??</a:t>
            </a:r>
          </a:p>
          <a:p>
            <a:pPr lvl="1"/>
            <a:r>
              <a:rPr lang="en-US" dirty="0"/>
              <a:t>Luke 1: 35… the Holy Spirit will come to you</a:t>
            </a:r>
          </a:p>
          <a:p>
            <a:pPr lvl="1"/>
            <a:r>
              <a:rPr lang="en-US" dirty="0"/>
              <a:t>The power of the Most High will overshadow you</a:t>
            </a:r>
          </a:p>
          <a:p>
            <a:pPr lvl="2"/>
            <a:r>
              <a:rPr lang="en-US" dirty="0"/>
              <a:t>Genesis 1: 1-2… ”hovering” over the surface of the waters…</a:t>
            </a:r>
          </a:p>
          <a:p>
            <a:pPr lvl="2"/>
            <a:r>
              <a:rPr lang="en-US" dirty="0"/>
              <a:t>Mark 9: 7…</a:t>
            </a:r>
          </a:p>
          <a:p>
            <a:pPr lvl="2"/>
            <a:r>
              <a:rPr lang="en-US" dirty="0"/>
              <a:t>In order for Jesus to be the Son of God…</a:t>
            </a:r>
          </a:p>
          <a:p>
            <a:pPr lvl="2"/>
            <a:r>
              <a:rPr lang="en-US" dirty="0"/>
              <a:t>He had to be born of God (Psalm 2: 7)</a:t>
            </a:r>
          </a:p>
          <a:p>
            <a:r>
              <a:rPr lang="en-US" dirty="0"/>
              <a:t>This is the explanation of two fold nature of Jesus</a:t>
            </a:r>
          </a:p>
          <a:p>
            <a:pPr lvl="1"/>
            <a:r>
              <a:rPr lang="en-US" dirty="0"/>
              <a:t>Fully God</a:t>
            </a:r>
          </a:p>
          <a:p>
            <a:pPr lvl="1"/>
            <a:r>
              <a:rPr lang="en-US" dirty="0"/>
              <a:t>Fully man</a:t>
            </a:r>
          </a:p>
          <a:p>
            <a:r>
              <a:rPr lang="en-US" dirty="0"/>
              <a:t>John 1: 1-5</a:t>
            </a:r>
          </a:p>
        </p:txBody>
      </p:sp>
    </p:spTree>
    <p:extLst>
      <p:ext uri="{BB962C8B-B14F-4D97-AF65-F5344CB8AC3E}">
        <p14:creationId xmlns:p14="http://schemas.microsoft.com/office/powerpoint/2010/main" val="3270688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F0C95-4684-BBAC-1196-90911C96C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Nothing is Impossible with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E0A24-D41C-B093-F859-1341EC188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cannot lose sight of the fact that God became man to become the sacrificial lamb (Luke 2: 12)</a:t>
            </a:r>
          </a:p>
          <a:p>
            <a:r>
              <a:rPr lang="en-US" dirty="0"/>
              <a:t>He is the only hope for all those who look to Him in faith</a:t>
            </a:r>
          </a:p>
          <a:p>
            <a:r>
              <a:rPr lang="en-US" dirty="0"/>
              <a:t>II Peter 1: 19-21</a:t>
            </a:r>
          </a:p>
          <a:p>
            <a:pPr lvl="1"/>
            <a:r>
              <a:rPr lang="en-US" dirty="0"/>
              <a:t>First prophetic utterance (Genesis 2: 16-17)</a:t>
            </a:r>
          </a:p>
          <a:p>
            <a:pPr lvl="1"/>
            <a:r>
              <a:rPr lang="en-US" dirty="0"/>
              <a:t>Second prophetic utterance (Genesis 3: 15)</a:t>
            </a:r>
          </a:p>
          <a:p>
            <a:pPr lvl="1"/>
            <a:r>
              <a:rPr lang="en-US" dirty="0"/>
              <a:t>Prophecy continued (Isaiah 7: 10-14</a:t>
            </a:r>
          </a:p>
        </p:txBody>
      </p:sp>
    </p:spTree>
    <p:extLst>
      <p:ext uri="{BB962C8B-B14F-4D97-AF65-F5344CB8AC3E}">
        <p14:creationId xmlns:p14="http://schemas.microsoft.com/office/powerpoint/2010/main" val="1991047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E0FC7-E872-5F55-8AC6-104AE715D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Nothing is Impossible with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F0F1D-05B6-1377-0A1F-DAC460B3A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context of Luke 1: 26-38</a:t>
            </a:r>
          </a:p>
          <a:p>
            <a:pPr lvl="1"/>
            <a:r>
              <a:rPr lang="en-US" dirty="0"/>
              <a:t>We see the Trinity of the Godhead</a:t>
            </a:r>
          </a:p>
          <a:p>
            <a:pPr lvl="1"/>
            <a:r>
              <a:rPr lang="en-US" dirty="0"/>
              <a:t>Luke 1: 32… Son of the Most High</a:t>
            </a:r>
          </a:p>
          <a:p>
            <a:pPr lvl="1"/>
            <a:r>
              <a:rPr lang="en-US" dirty="0"/>
              <a:t>Luke 1: 32… the Lord God will give Him</a:t>
            </a:r>
          </a:p>
          <a:p>
            <a:pPr lvl="1"/>
            <a:r>
              <a:rPr lang="en-US" dirty="0"/>
              <a:t>Luke 1: 34… the Holy Spirit</a:t>
            </a:r>
          </a:p>
          <a:p>
            <a:r>
              <a:rPr lang="en-US" dirty="0"/>
              <a:t>Genesis 1: 26; Isaiah 6: 8; Matthew 3: 16-17; John 1: 32-34</a:t>
            </a:r>
          </a:p>
          <a:p>
            <a:r>
              <a:rPr lang="en-US" dirty="0"/>
              <a:t>You shall call Him Jesus</a:t>
            </a:r>
          </a:p>
          <a:p>
            <a:pPr lvl="1"/>
            <a:r>
              <a:rPr lang="en-US" dirty="0"/>
              <a:t>Matthew 1: 18-21</a:t>
            </a:r>
          </a:p>
        </p:txBody>
      </p:sp>
    </p:spTree>
    <p:extLst>
      <p:ext uri="{BB962C8B-B14F-4D97-AF65-F5344CB8AC3E}">
        <p14:creationId xmlns:p14="http://schemas.microsoft.com/office/powerpoint/2010/main" val="3143929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602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Nothing is Impossible with God</vt:lpstr>
      <vt:lpstr>Nothing is Impossible with God</vt:lpstr>
      <vt:lpstr>Nothing is Impossible with God</vt:lpstr>
      <vt:lpstr>Nothing is Impossible with God</vt:lpstr>
      <vt:lpstr>Nothing is Impossible with God</vt:lpstr>
      <vt:lpstr>Nothing is Impossible with God</vt:lpstr>
      <vt:lpstr>Nothing is Impossible with God</vt:lpstr>
      <vt:lpstr>Nothing is Impossible with God</vt:lpstr>
      <vt:lpstr>Nothing is Impossible with God</vt:lpstr>
      <vt:lpstr>Nothing is Impossible with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19</cp:revision>
  <dcterms:created xsi:type="dcterms:W3CDTF">2022-06-22T12:11:31Z</dcterms:created>
  <dcterms:modified xsi:type="dcterms:W3CDTF">2023-01-01T17:39:49Z</dcterms:modified>
</cp:coreProperties>
</file>