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News of Great Joy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Luke 2: 1-20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36372-0832-CBA2-86B2-71547457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News of Great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3497C-4CF2-06AD-22C4-0EF5AB800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Secondly…</a:t>
            </a:r>
          </a:p>
          <a:p>
            <a:pPr lvl="1"/>
            <a:r>
              <a:rPr lang="en-US" dirty="0"/>
              <a:t>(Luke 2: 15)… let’s go</a:t>
            </a:r>
          </a:p>
          <a:p>
            <a:pPr lvl="2"/>
            <a:r>
              <a:rPr lang="en-US" dirty="0"/>
              <a:t>Immediately they wanted to put their faith into action</a:t>
            </a:r>
          </a:p>
          <a:p>
            <a:pPr lvl="2"/>
            <a:r>
              <a:rPr lang="en-US" dirty="0"/>
              <a:t>Isaiah 6: 8… Here I am Lord… send me!!!!</a:t>
            </a:r>
          </a:p>
          <a:p>
            <a:r>
              <a:rPr lang="en-US" dirty="0"/>
              <a:t>Send me/us with the good news</a:t>
            </a:r>
          </a:p>
          <a:p>
            <a:pPr lvl="1"/>
            <a:r>
              <a:rPr lang="en-US" dirty="0"/>
              <a:t>(Luke 2: 15) which the Lord has made known to us</a:t>
            </a:r>
          </a:p>
          <a:p>
            <a:pPr lvl="1"/>
            <a:r>
              <a:rPr lang="en-US" dirty="0"/>
              <a:t>(Luke 2: 17) they made known the statement about this Child</a:t>
            </a:r>
          </a:p>
        </p:txBody>
      </p:sp>
    </p:spTree>
    <p:extLst>
      <p:ext uri="{BB962C8B-B14F-4D97-AF65-F5344CB8AC3E}">
        <p14:creationId xmlns:p14="http://schemas.microsoft.com/office/powerpoint/2010/main" val="826136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D5A67-395E-ADDF-66BA-F1BE2DC52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News of Great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491F4-5B47-5B70-E09E-6C9B9FAF8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statement?</a:t>
            </a:r>
          </a:p>
          <a:p>
            <a:pPr lvl="1"/>
            <a:r>
              <a:rPr lang="en-US" dirty="0"/>
              <a:t>For today in the city of David there has been born unto you a Savior, who is Christ the Lord</a:t>
            </a:r>
          </a:p>
          <a:p>
            <a:pPr lvl="1"/>
            <a:r>
              <a:rPr lang="en-US" dirty="0"/>
              <a:t>Matthew 1: 21</a:t>
            </a:r>
          </a:p>
          <a:p>
            <a:pPr lvl="2"/>
            <a:r>
              <a:rPr lang="en-US" dirty="0"/>
              <a:t>“For He will save His people from their sins”</a:t>
            </a:r>
          </a:p>
          <a:p>
            <a:pPr lvl="1"/>
            <a:r>
              <a:rPr lang="en-US" dirty="0"/>
              <a:t>John 1: 29</a:t>
            </a:r>
          </a:p>
          <a:p>
            <a:pPr lvl="2"/>
            <a:r>
              <a:rPr lang="en-US" dirty="0"/>
              <a:t>“Behold the Lamb of God who takes away the sin of the world”</a:t>
            </a:r>
          </a:p>
          <a:p>
            <a:pPr lvl="1"/>
            <a:r>
              <a:rPr lang="en-US" dirty="0"/>
              <a:t>I John 2: 2… ”but also for those of the whole world”</a:t>
            </a:r>
          </a:p>
        </p:txBody>
      </p:sp>
    </p:spTree>
    <p:extLst>
      <p:ext uri="{BB962C8B-B14F-4D97-AF65-F5344CB8AC3E}">
        <p14:creationId xmlns:p14="http://schemas.microsoft.com/office/powerpoint/2010/main" val="2548480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E3BA1-BF87-B304-C2F9-76140371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News of Great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74B89-EFB1-1864-109F-232E834C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This Savior…</a:t>
            </a:r>
          </a:p>
          <a:p>
            <a:pPr lvl="1"/>
            <a:r>
              <a:rPr lang="en-US" dirty="0"/>
              <a:t>Named Jesus</a:t>
            </a:r>
          </a:p>
          <a:p>
            <a:pPr lvl="1"/>
            <a:r>
              <a:rPr lang="en-US" dirty="0"/>
              <a:t>(Luke 2: 10)…</a:t>
            </a:r>
          </a:p>
          <a:p>
            <a:pPr lvl="2"/>
            <a:r>
              <a:rPr lang="en-US" dirty="0"/>
              <a:t>Good news</a:t>
            </a:r>
          </a:p>
          <a:p>
            <a:pPr lvl="2"/>
            <a:r>
              <a:rPr lang="en-US" dirty="0"/>
              <a:t>Of great joy</a:t>
            </a:r>
          </a:p>
          <a:p>
            <a:pPr lvl="2"/>
            <a:r>
              <a:rPr lang="en-US" dirty="0"/>
              <a:t>Which will be for all the people</a:t>
            </a:r>
          </a:p>
          <a:p>
            <a:r>
              <a:rPr lang="en-US" dirty="0"/>
              <a:t>Genesis 3: 24</a:t>
            </a:r>
          </a:p>
          <a:p>
            <a:pPr lvl="1"/>
            <a:r>
              <a:rPr lang="en-US" dirty="0"/>
              <a:t>Fall of man from Eden ends with a flaming sword</a:t>
            </a:r>
          </a:p>
          <a:p>
            <a:r>
              <a:rPr lang="en-US" dirty="0"/>
              <a:t>Revelation 22: 17…</a:t>
            </a:r>
          </a:p>
          <a:p>
            <a:pPr lvl="1"/>
            <a:r>
              <a:rPr lang="en-US" dirty="0"/>
              <a:t>It is no coincidence that the Bible ends with…</a:t>
            </a:r>
          </a:p>
          <a:p>
            <a:pPr lvl="1"/>
            <a:r>
              <a:rPr lang="en-US" dirty="0"/>
              <a:t>“Whosoever will may come”</a:t>
            </a:r>
          </a:p>
          <a:p>
            <a:pPr lvl="1"/>
            <a:r>
              <a:rPr lang="en-US" dirty="0"/>
              <a:t>Open invitation to the tree of life </a:t>
            </a:r>
            <a:r>
              <a:rPr lang="en-US"/>
              <a:t>(Revelation </a:t>
            </a:r>
            <a:r>
              <a:rPr lang="en-US" dirty="0"/>
              <a:t>22: 2)</a:t>
            </a:r>
          </a:p>
        </p:txBody>
      </p:sp>
    </p:spTree>
    <p:extLst>
      <p:ext uri="{BB962C8B-B14F-4D97-AF65-F5344CB8AC3E}">
        <p14:creationId xmlns:p14="http://schemas.microsoft.com/office/powerpoint/2010/main" val="165193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A2C2-795E-E714-9A1E-27422D7F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News of Great Joy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00271-AEC7-C6B7-65A9-6C576B574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we have learned thus far</a:t>
            </a:r>
          </a:p>
          <a:p>
            <a:pPr lvl="1"/>
            <a:r>
              <a:rPr lang="en-US" dirty="0"/>
              <a:t>Isaiah 9: 6… a two-fold prophecy is recorded</a:t>
            </a:r>
          </a:p>
          <a:p>
            <a:pPr lvl="2"/>
            <a:r>
              <a:rPr lang="en-US" dirty="0"/>
              <a:t>A child will be born…</a:t>
            </a:r>
          </a:p>
          <a:p>
            <a:pPr lvl="2"/>
            <a:r>
              <a:rPr lang="en-US" dirty="0"/>
              <a:t>A Son would be given… His name will be called</a:t>
            </a:r>
          </a:p>
          <a:p>
            <a:pPr lvl="3"/>
            <a:r>
              <a:rPr lang="en-US" dirty="0"/>
              <a:t>Wonderful, Counselor, Mighty God, Eternal Father, Prince of Peace</a:t>
            </a:r>
          </a:p>
          <a:p>
            <a:pPr lvl="1"/>
            <a:r>
              <a:rPr lang="en-US" dirty="0"/>
              <a:t>Isaiah 7: 14… further insight into Isaiah 9: 6</a:t>
            </a:r>
          </a:p>
          <a:p>
            <a:pPr lvl="2"/>
            <a:r>
              <a:rPr lang="en-US" dirty="0"/>
              <a:t>A virgin… will be with child</a:t>
            </a:r>
          </a:p>
          <a:p>
            <a:pPr lvl="2"/>
            <a:r>
              <a:rPr lang="en-US" dirty="0"/>
              <a:t>And bear a son (Luke 1: 35… the Son of God)</a:t>
            </a:r>
          </a:p>
          <a:p>
            <a:pPr lvl="2"/>
            <a:r>
              <a:rPr lang="en-US" dirty="0"/>
              <a:t>You will name Him Jesus (Jehovah saves)</a:t>
            </a:r>
          </a:p>
        </p:txBody>
      </p:sp>
    </p:spTree>
    <p:extLst>
      <p:ext uri="{BB962C8B-B14F-4D97-AF65-F5344CB8AC3E}">
        <p14:creationId xmlns:p14="http://schemas.microsoft.com/office/powerpoint/2010/main" val="43038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News of Great Joy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Luke 2: 1-20</a:t>
            </a:r>
          </a:p>
          <a:p>
            <a:r>
              <a:rPr lang="en-US" dirty="0"/>
              <a:t>Main focus today is Luke 2: 8-11</a:t>
            </a:r>
          </a:p>
          <a:p>
            <a:pPr lvl="1"/>
            <a:r>
              <a:rPr lang="en-US" dirty="0"/>
              <a:t>There are several parts to this passage</a:t>
            </a:r>
          </a:p>
          <a:p>
            <a:pPr lvl="2"/>
            <a:r>
              <a:rPr lang="en-US" dirty="0"/>
              <a:t>Shepherds</a:t>
            </a:r>
          </a:p>
          <a:p>
            <a:pPr lvl="2"/>
            <a:r>
              <a:rPr lang="en-US" dirty="0"/>
              <a:t>Angel of the Lord</a:t>
            </a:r>
          </a:p>
          <a:p>
            <a:pPr lvl="2"/>
            <a:r>
              <a:rPr lang="en-US" dirty="0"/>
              <a:t>Glory of the Lord</a:t>
            </a:r>
          </a:p>
          <a:p>
            <a:pPr lvl="2"/>
            <a:r>
              <a:rPr lang="en-US" dirty="0"/>
              <a:t>Reaction of the hearers</a:t>
            </a:r>
          </a:p>
          <a:p>
            <a:pPr lvl="2"/>
            <a:r>
              <a:rPr lang="en-US" dirty="0"/>
              <a:t>Message of great joy</a:t>
            </a:r>
          </a:p>
          <a:p>
            <a:pPr lvl="2"/>
            <a:r>
              <a:rPr lang="en-US" dirty="0"/>
              <a:t>A Savior is named… Christ the Lord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ACA75-C326-56E8-1CBB-233BC9AD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News of Great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4FD34-8951-930D-D06C-7CDB9A58B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Shepherds</a:t>
            </a:r>
          </a:p>
          <a:p>
            <a:pPr lvl="1"/>
            <a:r>
              <a:rPr lang="en-US" dirty="0"/>
              <a:t>Reveal the character of God towards mankind</a:t>
            </a:r>
          </a:p>
          <a:p>
            <a:pPr lvl="2"/>
            <a:r>
              <a:rPr lang="en-US" dirty="0"/>
              <a:t>Isaiah 61: 1</a:t>
            </a:r>
          </a:p>
          <a:p>
            <a:pPr lvl="2"/>
            <a:r>
              <a:rPr lang="en-US" dirty="0"/>
              <a:t>Luke 15: 1-7</a:t>
            </a:r>
          </a:p>
          <a:p>
            <a:pPr lvl="1"/>
            <a:r>
              <a:rPr lang="en-US" dirty="0"/>
              <a:t>Shepherds</a:t>
            </a:r>
          </a:p>
          <a:p>
            <a:pPr lvl="2"/>
            <a:r>
              <a:rPr lang="en-US" dirty="0"/>
              <a:t>Genesis 46: 33-34</a:t>
            </a:r>
          </a:p>
          <a:p>
            <a:pPr lvl="2"/>
            <a:r>
              <a:rPr lang="en-US" dirty="0"/>
              <a:t>Lowest of the lowest in the eyes of the Pharisees</a:t>
            </a:r>
          </a:p>
          <a:p>
            <a:pPr lvl="2"/>
            <a:r>
              <a:rPr lang="en-US" dirty="0"/>
              <a:t>Why?</a:t>
            </a:r>
          </a:p>
          <a:p>
            <a:pPr lvl="2"/>
            <a:r>
              <a:rPr lang="en-US" dirty="0"/>
              <a:t>They did not keep the Sabbath…</a:t>
            </a:r>
          </a:p>
          <a:p>
            <a:pPr lvl="3"/>
            <a:r>
              <a:rPr lang="en-US" dirty="0"/>
              <a:t>Out keeping their flocks</a:t>
            </a:r>
          </a:p>
        </p:txBody>
      </p:sp>
    </p:spTree>
    <p:extLst>
      <p:ext uri="{BB962C8B-B14F-4D97-AF65-F5344CB8AC3E}">
        <p14:creationId xmlns:p14="http://schemas.microsoft.com/office/powerpoint/2010/main" val="126204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1379A-9F36-05B4-4830-BB7F59EF3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News of Great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FC568-1A88-0992-1832-1458206AD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Matthew 15: 1-2</a:t>
            </a:r>
          </a:p>
          <a:p>
            <a:pPr lvl="1"/>
            <a:r>
              <a:rPr lang="en-US" dirty="0"/>
              <a:t>Neither did the shepherds</a:t>
            </a:r>
          </a:p>
          <a:p>
            <a:r>
              <a:rPr lang="en-US" dirty="0"/>
              <a:t>Shepherds</a:t>
            </a:r>
          </a:p>
          <a:p>
            <a:pPr lvl="1"/>
            <a:r>
              <a:rPr lang="en-US" dirty="0"/>
              <a:t>Were not allowed to testify in court</a:t>
            </a:r>
          </a:p>
          <a:p>
            <a:pPr lvl="2"/>
            <a:r>
              <a:rPr lang="en-US" dirty="0"/>
              <a:t>Why not?</a:t>
            </a:r>
          </a:p>
          <a:p>
            <a:pPr lvl="2"/>
            <a:r>
              <a:rPr lang="en-US" dirty="0"/>
              <a:t>First… they were considered unclean</a:t>
            </a:r>
          </a:p>
          <a:p>
            <a:pPr lvl="2"/>
            <a:r>
              <a:rPr lang="en-US" dirty="0"/>
              <a:t>Secondly… they were uneducated</a:t>
            </a:r>
          </a:p>
          <a:p>
            <a:pPr lvl="2"/>
            <a:r>
              <a:rPr lang="en-US" dirty="0"/>
              <a:t>Thirdly… they were considered untrustworthy liars</a:t>
            </a:r>
          </a:p>
          <a:p>
            <a:pPr lvl="2"/>
            <a:r>
              <a:rPr lang="en-US" dirty="0"/>
              <a:t>Fourth… they were considered to dumb to understand what went on in the court</a:t>
            </a:r>
          </a:p>
        </p:txBody>
      </p:sp>
    </p:spTree>
    <p:extLst>
      <p:ext uri="{BB962C8B-B14F-4D97-AF65-F5344CB8AC3E}">
        <p14:creationId xmlns:p14="http://schemas.microsoft.com/office/powerpoint/2010/main" val="372538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CF5CB-B820-FFF4-EB11-FCDD62E0D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News of Great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77928-8938-3DFE-108E-74A880CDC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 Corinthians 1: 26-29</a:t>
            </a:r>
          </a:p>
          <a:p>
            <a:pPr lvl="1"/>
            <a:r>
              <a:rPr lang="en-US" dirty="0"/>
              <a:t>John 10: 10-11</a:t>
            </a:r>
          </a:p>
          <a:p>
            <a:pPr lvl="2"/>
            <a:r>
              <a:rPr lang="en-US" dirty="0"/>
              <a:t>That is Jesus describing Himself</a:t>
            </a:r>
          </a:p>
          <a:p>
            <a:pPr lvl="2"/>
            <a:r>
              <a:rPr lang="en-US" dirty="0"/>
              <a:t>The good “Shepherd”</a:t>
            </a:r>
          </a:p>
          <a:p>
            <a:r>
              <a:rPr lang="en-US" dirty="0"/>
              <a:t>Luke 2: 9… The Angel of the Lord</a:t>
            </a:r>
          </a:p>
          <a:p>
            <a:pPr lvl="1"/>
            <a:r>
              <a:rPr lang="en-US" dirty="0"/>
              <a:t>It has been more than 500 years since the last angel was seen</a:t>
            </a:r>
          </a:p>
          <a:p>
            <a:pPr lvl="2"/>
            <a:r>
              <a:rPr lang="en-US" dirty="0"/>
              <a:t>Now… Zacharias; Mary; Joseph (twice); shepherds</a:t>
            </a:r>
          </a:p>
          <a:p>
            <a:pPr lvl="2"/>
            <a:r>
              <a:rPr lang="en-US" dirty="0"/>
              <a:t>Suddenly…</a:t>
            </a:r>
          </a:p>
          <a:p>
            <a:pPr lvl="3"/>
            <a:r>
              <a:rPr lang="en-US" dirty="0"/>
              <a:t>Intervention in their lives by the design of God</a:t>
            </a:r>
          </a:p>
        </p:txBody>
      </p:sp>
    </p:spTree>
    <p:extLst>
      <p:ext uri="{BB962C8B-B14F-4D97-AF65-F5344CB8AC3E}">
        <p14:creationId xmlns:p14="http://schemas.microsoft.com/office/powerpoint/2010/main" val="210919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BC931-75D2-37D1-D1BA-AA6E72A4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News of Great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32E81-9379-7D28-F35D-A5F33CB75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360170"/>
            <a:ext cx="11131062" cy="549783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glory of the Lord</a:t>
            </a:r>
          </a:p>
          <a:p>
            <a:pPr lvl="1"/>
            <a:r>
              <a:rPr lang="en-US" dirty="0"/>
              <a:t>Genesis 3: 8-10</a:t>
            </a:r>
          </a:p>
          <a:p>
            <a:pPr lvl="2"/>
            <a:r>
              <a:rPr lang="en-US" dirty="0"/>
              <a:t>Prior to this day… Adam communicated with God face to face</a:t>
            </a:r>
          </a:p>
          <a:p>
            <a:pPr lvl="1"/>
            <a:r>
              <a:rPr lang="en-US" dirty="0"/>
              <a:t>Genesis 3: 24…</a:t>
            </a:r>
          </a:p>
          <a:p>
            <a:pPr lvl="2"/>
            <a:r>
              <a:rPr lang="en-US" dirty="0"/>
              <a:t>Cherubim with a flaming sword</a:t>
            </a:r>
          </a:p>
          <a:p>
            <a:pPr lvl="2"/>
            <a:r>
              <a:rPr lang="en-US" dirty="0"/>
              <a:t>So that mankind would not live forever in an estranged state with God</a:t>
            </a:r>
          </a:p>
          <a:p>
            <a:pPr lvl="1"/>
            <a:r>
              <a:rPr lang="en-US" dirty="0"/>
              <a:t>Exodus 33: 18-23</a:t>
            </a:r>
          </a:p>
          <a:p>
            <a:pPr lvl="2"/>
            <a:r>
              <a:rPr lang="en-US" dirty="0"/>
              <a:t>(Luke 2: 20)… no man can see My face and live</a:t>
            </a:r>
          </a:p>
          <a:p>
            <a:pPr lvl="1"/>
            <a:r>
              <a:rPr lang="en-US" dirty="0"/>
              <a:t>Exodus 40: 34-35</a:t>
            </a:r>
          </a:p>
          <a:p>
            <a:pPr lvl="2"/>
            <a:r>
              <a:rPr lang="en-US" dirty="0"/>
              <a:t>The glory of the Lord filled the Tabernacle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728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5DD0B-DED0-1264-BD87-39AEB7541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News of Great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7B433-1CF8-1062-1E18-7AF2AF692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glory of the Lord</a:t>
            </a:r>
          </a:p>
          <a:p>
            <a:pPr lvl="1"/>
            <a:r>
              <a:rPr lang="en-US" dirty="0"/>
              <a:t>II Chronicles 7: 1-7</a:t>
            </a:r>
          </a:p>
          <a:p>
            <a:pPr lvl="2"/>
            <a:r>
              <a:rPr lang="en-US" dirty="0"/>
              <a:t>“for His lovingkindness is everlasting”</a:t>
            </a:r>
          </a:p>
          <a:p>
            <a:pPr lvl="1"/>
            <a:r>
              <a:rPr lang="en-US" dirty="0"/>
              <a:t>Ezekiel 10: 18</a:t>
            </a:r>
          </a:p>
          <a:p>
            <a:pPr lvl="2"/>
            <a:r>
              <a:rPr lang="en-US" dirty="0"/>
              <a:t>“Then the glory of the Lord departed… ”</a:t>
            </a:r>
          </a:p>
          <a:p>
            <a:pPr lvl="2"/>
            <a:r>
              <a:rPr lang="en-US" dirty="0"/>
              <a:t>I Samuel 4: 19-22</a:t>
            </a:r>
          </a:p>
          <a:p>
            <a:r>
              <a:rPr lang="en-US" dirty="0"/>
              <a:t>But now this night… this ordinary night (Luke 2: 8)</a:t>
            </a:r>
          </a:p>
          <a:p>
            <a:r>
              <a:rPr lang="en-US" dirty="0"/>
              <a:t>To the non-descript shepherds</a:t>
            </a:r>
          </a:p>
          <a:p>
            <a:r>
              <a:rPr lang="en-US" dirty="0"/>
              <a:t>The glory of the Lord appears</a:t>
            </a:r>
          </a:p>
          <a:p>
            <a:pPr lvl="1"/>
            <a:r>
              <a:rPr lang="en-US" dirty="0"/>
              <a:t>(Luke 2: 11)… there has been born to you a Savior</a:t>
            </a:r>
          </a:p>
          <a:p>
            <a:pPr lvl="1"/>
            <a:r>
              <a:rPr lang="en-US" dirty="0"/>
              <a:t>God appearing in human flesh… A Savior</a:t>
            </a:r>
          </a:p>
        </p:txBody>
      </p:sp>
    </p:spTree>
    <p:extLst>
      <p:ext uri="{BB962C8B-B14F-4D97-AF65-F5344CB8AC3E}">
        <p14:creationId xmlns:p14="http://schemas.microsoft.com/office/powerpoint/2010/main" val="390737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5491D-BA5C-06BA-F0B4-00C596726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News of Great Joy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2B56A-583B-F5F7-9B97-E68CD6E82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Reaction of the hearers of this good news</a:t>
            </a:r>
          </a:p>
          <a:p>
            <a:pPr lvl="1"/>
            <a:r>
              <a:rPr lang="en-US" dirty="0"/>
              <a:t>First… they were terribly frightened</a:t>
            </a:r>
          </a:p>
          <a:p>
            <a:pPr lvl="2"/>
            <a:r>
              <a:rPr lang="en-US" dirty="0"/>
              <a:t>Anytime a sinner comes into the presence of God</a:t>
            </a:r>
          </a:p>
          <a:p>
            <a:pPr lvl="3"/>
            <a:r>
              <a:rPr lang="en-US" dirty="0"/>
              <a:t>Adam and Eve… hid themselves</a:t>
            </a:r>
          </a:p>
          <a:p>
            <a:pPr lvl="3"/>
            <a:r>
              <a:rPr lang="en-US" dirty="0"/>
              <a:t>Genesis 15… Abram… fear not</a:t>
            </a:r>
          </a:p>
          <a:p>
            <a:pPr lvl="3"/>
            <a:r>
              <a:rPr lang="en-US" dirty="0"/>
              <a:t>Daniel; Ezekiel; John the Revelator… fell on their faces like dead men</a:t>
            </a:r>
          </a:p>
          <a:p>
            <a:pPr lvl="3"/>
            <a:r>
              <a:rPr lang="en-US" dirty="0"/>
              <a:t>Zacharias, Mary, Joseph, disciples in the boat</a:t>
            </a:r>
          </a:p>
          <a:p>
            <a:pPr lvl="3"/>
            <a:r>
              <a:rPr lang="en-US" dirty="0"/>
              <a:t>Woman with the issue of blood, centurion…</a:t>
            </a:r>
          </a:p>
        </p:txBody>
      </p:sp>
    </p:spTree>
    <p:extLst>
      <p:ext uri="{BB962C8B-B14F-4D97-AF65-F5344CB8AC3E}">
        <p14:creationId xmlns:p14="http://schemas.microsoft.com/office/powerpoint/2010/main" val="2149053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2826</TotalTime>
  <Words>786</Words>
  <Application>Microsoft Office PowerPoint</Application>
  <PresentationFormat>Widescreen</PresentationFormat>
  <Paragraphs>115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News of Great Joy </vt:lpstr>
      <vt:lpstr>News of Great Joy</vt:lpstr>
      <vt:lpstr>News of Great Joy</vt:lpstr>
      <vt:lpstr>News of Great Joy</vt:lpstr>
      <vt:lpstr>News of Great Joy</vt:lpstr>
      <vt:lpstr>News of Great Joy</vt:lpstr>
      <vt:lpstr>News of Great Joy</vt:lpstr>
      <vt:lpstr>News of Great Joy</vt:lpstr>
      <vt:lpstr>News of Great Joy</vt:lpstr>
      <vt:lpstr>News of Great Joy</vt:lpstr>
      <vt:lpstr>News of Great Joy</vt:lpstr>
      <vt:lpstr>News of Great Joy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25</cp:revision>
  <dcterms:created xsi:type="dcterms:W3CDTF">2022-06-22T12:11:31Z</dcterms:created>
  <dcterms:modified xsi:type="dcterms:W3CDTF">2023-01-01T18:25:16Z</dcterms:modified>
</cp:coreProperties>
</file>