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My Time is Not Yet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7: 1-13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C9D2F-7C3E-F1E9-9EE7-3EEBA143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Time is Not Yet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4CFEE-E390-53D3-7D49-69BA8F945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Now we must see…</a:t>
            </a:r>
          </a:p>
          <a:p>
            <a:pPr lvl="1"/>
            <a:r>
              <a:rPr lang="en-US" dirty="0"/>
              <a:t>Subtlety of temptation</a:t>
            </a:r>
          </a:p>
          <a:p>
            <a:pPr lvl="1"/>
            <a:r>
              <a:rPr lang="en-US" dirty="0"/>
              <a:t>Luke 4: 1-13</a:t>
            </a:r>
          </a:p>
          <a:p>
            <a:pPr lvl="2"/>
            <a:r>
              <a:rPr lang="en-US" dirty="0"/>
              <a:t>“Until an opportune time”</a:t>
            </a:r>
          </a:p>
          <a:p>
            <a:pPr lvl="2"/>
            <a:r>
              <a:rPr lang="en-US" dirty="0"/>
              <a:t>When was this opportune time?</a:t>
            </a:r>
          </a:p>
          <a:p>
            <a:pPr lvl="1"/>
            <a:r>
              <a:rPr lang="en-US" dirty="0"/>
              <a:t>John 7: 3-5</a:t>
            </a:r>
          </a:p>
          <a:p>
            <a:pPr lvl="2"/>
            <a:r>
              <a:rPr lang="en-US" dirty="0"/>
              <a:t>The object of temptation is…</a:t>
            </a:r>
          </a:p>
          <a:p>
            <a:pPr lvl="3"/>
            <a:r>
              <a:rPr lang="en-US" dirty="0"/>
              <a:t>Get Jesus eyes off the goal</a:t>
            </a:r>
          </a:p>
          <a:p>
            <a:pPr lvl="3"/>
            <a:r>
              <a:rPr lang="en-US" dirty="0"/>
              <a:t>Become popular, become well friends with the Jews</a:t>
            </a:r>
          </a:p>
        </p:txBody>
      </p:sp>
    </p:spTree>
    <p:extLst>
      <p:ext uri="{BB962C8B-B14F-4D97-AF65-F5344CB8AC3E}">
        <p14:creationId xmlns:p14="http://schemas.microsoft.com/office/powerpoint/2010/main" val="291344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3573D-219B-9966-9FCC-9E6F7336F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Time is Not Yet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71510-EE04-6A8B-B4BA-9B06CF560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Jesus show us how to escape?</a:t>
            </a:r>
          </a:p>
          <a:p>
            <a:r>
              <a:rPr lang="en-US" dirty="0"/>
              <a:t>John 7: 6…</a:t>
            </a:r>
          </a:p>
          <a:p>
            <a:pPr lvl="1"/>
            <a:r>
              <a:rPr lang="en-US" dirty="0"/>
              <a:t>“My time is not yet”</a:t>
            </a:r>
          </a:p>
          <a:p>
            <a:pPr lvl="1"/>
            <a:r>
              <a:rPr lang="en-US" dirty="0"/>
              <a:t>Isaiah 50: 7</a:t>
            </a:r>
          </a:p>
          <a:p>
            <a:pPr lvl="1"/>
            <a:r>
              <a:rPr lang="en-US" dirty="0"/>
              <a:t>Luke 9: 51</a:t>
            </a:r>
          </a:p>
          <a:p>
            <a:pPr lvl="2"/>
            <a:r>
              <a:rPr lang="en-US" dirty="0"/>
              <a:t>“ascension?”</a:t>
            </a:r>
          </a:p>
          <a:p>
            <a:r>
              <a:rPr lang="en-US" dirty="0"/>
              <a:t>The focus of Jesus was to enjoy fellowship in all its fullness with His Father who is in heaven</a:t>
            </a:r>
          </a:p>
        </p:txBody>
      </p:sp>
    </p:spTree>
    <p:extLst>
      <p:ext uri="{BB962C8B-B14F-4D97-AF65-F5344CB8AC3E}">
        <p14:creationId xmlns:p14="http://schemas.microsoft.com/office/powerpoint/2010/main" val="4171912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4B1B0-3FC1-DA28-0E3F-9C102DE86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Time is Not Yet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DF500-9069-6E92-B941-A8753A83A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that apply to you and me?</a:t>
            </a:r>
          </a:p>
          <a:p>
            <a:r>
              <a:rPr lang="en-US" dirty="0"/>
              <a:t>I Timothy 6: 6-12</a:t>
            </a:r>
          </a:p>
          <a:p>
            <a:r>
              <a:rPr lang="en-US" dirty="0"/>
              <a:t>Heidelberg and the Shorter Catechism</a:t>
            </a:r>
          </a:p>
          <a:p>
            <a:pPr lvl="1"/>
            <a:r>
              <a:rPr lang="en-US" dirty="0"/>
              <a:t>Both ask a pertinent question…</a:t>
            </a:r>
          </a:p>
          <a:p>
            <a:pPr lvl="1"/>
            <a:r>
              <a:rPr lang="en-US" dirty="0"/>
              <a:t>”What is the chief end man?”</a:t>
            </a:r>
          </a:p>
          <a:p>
            <a:r>
              <a:rPr lang="en-US" dirty="0"/>
              <a:t>Answer…</a:t>
            </a:r>
          </a:p>
          <a:p>
            <a:r>
              <a:rPr lang="en-US" dirty="0"/>
              <a:t>To glorify God and enjoy His Presence forever</a:t>
            </a:r>
          </a:p>
        </p:txBody>
      </p:sp>
    </p:spTree>
    <p:extLst>
      <p:ext uri="{BB962C8B-B14F-4D97-AF65-F5344CB8AC3E}">
        <p14:creationId xmlns:p14="http://schemas.microsoft.com/office/powerpoint/2010/main" val="2860941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Time is Not Yet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we need to know as we move forward into the rest of the Gospel of John</a:t>
            </a:r>
          </a:p>
          <a:p>
            <a:pPr lvl="1"/>
            <a:r>
              <a:rPr lang="en-US" dirty="0"/>
              <a:t>Chapter 7-11</a:t>
            </a:r>
          </a:p>
          <a:p>
            <a:pPr lvl="2"/>
            <a:r>
              <a:rPr lang="en-US" dirty="0"/>
              <a:t>Record for us the escalation of the hatred the Jews had for Jesus</a:t>
            </a:r>
          </a:p>
          <a:p>
            <a:pPr lvl="1"/>
            <a:r>
              <a:rPr lang="en-US" dirty="0"/>
              <a:t>Chapter 7 takes place approx. 7 months after John 6</a:t>
            </a:r>
          </a:p>
          <a:p>
            <a:pPr lvl="1"/>
            <a:r>
              <a:rPr lang="en-US" dirty="0"/>
              <a:t>Chapter 7: 5</a:t>
            </a:r>
          </a:p>
          <a:p>
            <a:pPr lvl="2"/>
            <a:r>
              <a:rPr lang="en-US" dirty="0"/>
              <a:t>Is a clear picture of John 6: 66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5B2A4-BC99-06DA-8602-AE286CAA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Time is Not Yet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36C51-21DD-20D6-9085-0382ED4AC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57520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of John 7-19: 30</a:t>
            </a:r>
          </a:p>
          <a:p>
            <a:pPr lvl="1"/>
            <a:r>
              <a:rPr lang="en-US" dirty="0"/>
              <a:t>Show in great detail the timetable Jesus was on</a:t>
            </a:r>
          </a:p>
          <a:p>
            <a:pPr lvl="2"/>
            <a:r>
              <a:rPr lang="en-US" dirty="0"/>
              <a:t>This timetable was laid out for Him by the Father</a:t>
            </a:r>
          </a:p>
          <a:p>
            <a:pPr lvl="2"/>
            <a:r>
              <a:rPr lang="en-US" dirty="0"/>
              <a:t>This timetable shows the complete authority of Jesus over events</a:t>
            </a:r>
          </a:p>
          <a:p>
            <a:pPr lvl="2"/>
            <a:r>
              <a:rPr lang="en-US" dirty="0"/>
              <a:t>It also shows us that nothing takes God by surprise</a:t>
            </a:r>
          </a:p>
          <a:p>
            <a:r>
              <a:rPr lang="en-US" dirty="0"/>
              <a:t>John 7: 1-13</a:t>
            </a:r>
          </a:p>
          <a:p>
            <a:pPr lvl="1"/>
            <a:r>
              <a:rPr lang="en-US" dirty="0"/>
              <a:t>Shows us vacantness of ritual over substance</a:t>
            </a:r>
          </a:p>
          <a:p>
            <a:pPr lvl="1"/>
            <a:r>
              <a:rPr lang="en-US" dirty="0"/>
              <a:t>It also shows us in subtle form how temptation can manifest itself</a:t>
            </a:r>
          </a:p>
        </p:txBody>
      </p:sp>
    </p:spTree>
    <p:extLst>
      <p:ext uri="{BB962C8B-B14F-4D97-AF65-F5344CB8AC3E}">
        <p14:creationId xmlns:p14="http://schemas.microsoft.com/office/powerpoint/2010/main" val="1696530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B5550-0ACD-981B-10F6-DDA1CEADD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Time is Not Yet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512FD-77CC-61B6-DD62-ADC4B6EFA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John 7: 1-13</a:t>
            </a:r>
          </a:p>
          <a:p>
            <a:r>
              <a:rPr lang="en-US" dirty="0"/>
              <a:t>We will take our time in going through this passage</a:t>
            </a:r>
          </a:p>
          <a:p>
            <a:pPr lvl="1"/>
            <a:r>
              <a:rPr lang="en-US" dirty="0"/>
              <a:t>Vs 1… Jesus was walking in Galilee</a:t>
            </a:r>
          </a:p>
          <a:p>
            <a:pPr lvl="1"/>
            <a:r>
              <a:rPr lang="en-US" dirty="0"/>
              <a:t>And He was not willing to walk in Judea</a:t>
            </a:r>
          </a:p>
          <a:p>
            <a:pPr lvl="2"/>
            <a:r>
              <a:rPr lang="en-US" dirty="0"/>
              <a:t>It was more than a year since He had last been in Jerusalem</a:t>
            </a:r>
          </a:p>
          <a:p>
            <a:r>
              <a:rPr lang="en-US" dirty="0"/>
              <a:t>Galilee</a:t>
            </a:r>
          </a:p>
          <a:p>
            <a:pPr lvl="1"/>
            <a:r>
              <a:rPr lang="en-US" dirty="0"/>
              <a:t>Was the northern areas of Judea</a:t>
            </a:r>
          </a:p>
          <a:p>
            <a:pPr lvl="1"/>
            <a:r>
              <a:rPr lang="en-US" dirty="0"/>
              <a:t>Capernaum was there on the north shore of the Sea of Galilee</a:t>
            </a:r>
          </a:p>
        </p:txBody>
      </p:sp>
    </p:spTree>
    <p:extLst>
      <p:ext uri="{BB962C8B-B14F-4D97-AF65-F5344CB8AC3E}">
        <p14:creationId xmlns:p14="http://schemas.microsoft.com/office/powerpoint/2010/main" val="879261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81966-108E-04BC-D3DB-8C11D71D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Time is Not Yet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A3130-17B8-8B6B-248F-87AB1CE03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7 months has now passed since the feeding of the 5,000</a:t>
            </a:r>
          </a:p>
          <a:p>
            <a:pPr lvl="1"/>
            <a:r>
              <a:rPr lang="en-US" dirty="0"/>
              <a:t>How do we know this?</a:t>
            </a:r>
          </a:p>
          <a:p>
            <a:pPr lvl="1"/>
            <a:r>
              <a:rPr lang="en-US" dirty="0"/>
              <a:t>John 7: 2… the Feast of Booths (15</a:t>
            </a:r>
            <a:r>
              <a:rPr lang="en-US" baseline="30000" dirty="0"/>
              <a:t>th</a:t>
            </a:r>
            <a:r>
              <a:rPr lang="en-US" dirty="0"/>
              <a:t> day of </a:t>
            </a:r>
            <a:r>
              <a:rPr lang="en-US" dirty="0" err="1"/>
              <a:t>Tisri</a:t>
            </a:r>
            <a:r>
              <a:rPr lang="en-US" dirty="0"/>
              <a:t>… Sept)</a:t>
            </a:r>
          </a:p>
          <a:p>
            <a:pPr lvl="1"/>
            <a:r>
              <a:rPr lang="en-US" dirty="0"/>
              <a:t>Chapter 6: 4… now the Passover was near (April)</a:t>
            </a:r>
          </a:p>
          <a:p>
            <a:r>
              <a:rPr lang="en-US" dirty="0"/>
              <a:t>What was Jesus doing during the seven months?</a:t>
            </a:r>
          </a:p>
          <a:p>
            <a:pPr lvl="1"/>
            <a:r>
              <a:rPr lang="en-US" dirty="0"/>
              <a:t>The other Gospels tell us</a:t>
            </a:r>
          </a:p>
        </p:txBody>
      </p:sp>
    </p:spTree>
    <p:extLst>
      <p:ext uri="{BB962C8B-B14F-4D97-AF65-F5344CB8AC3E}">
        <p14:creationId xmlns:p14="http://schemas.microsoft.com/office/powerpoint/2010/main" val="30240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2310C-A171-DEFB-3AF8-EB56D3942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Time is Not Yet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888E8-259C-FB6F-FAF3-E1A2FDD06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Mark 7</a:t>
            </a:r>
          </a:p>
          <a:p>
            <a:pPr lvl="1"/>
            <a:r>
              <a:rPr lang="en-US" dirty="0"/>
              <a:t>He is in Tyre (Mark 7: 24)</a:t>
            </a:r>
          </a:p>
          <a:p>
            <a:pPr lvl="2"/>
            <a:r>
              <a:rPr lang="en-US" dirty="0"/>
              <a:t>”even the dogs eat the crumbs that fall.”</a:t>
            </a:r>
          </a:p>
          <a:p>
            <a:pPr lvl="1"/>
            <a:r>
              <a:rPr lang="en-US" dirty="0"/>
              <a:t>He is also in Phoenicia (Matthew 15: 21-28)</a:t>
            </a:r>
          </a:p>
          <a:p>
            <a:pPr lvl="1"/>
            <a:r>
              <a:rPr lang="en-US" dirty="0"/>
              <a:t>Decapolis (Mark 7: 31)</a:t>
            </a:r>
          </a:p>
          <a:p>
            <a:pPr lvl="1"/>
            <a:r>
              <a:rPr lang="en-US" dirty="0"/>
              <a:t>During this time</a:t>
            </a:r>
          </a:p>
          <a:p>
            <a:pPr lvl="2"/>
            <a:r>
              <a:rPr lang="en-US" dirty="0"/>
              <a:t>Transfiguration occurs (Matthew 17)</a:t>
            </a:r>
          </a:p>
          <a:p>
            <a:pPr lvl="2"/>
            <a:r>
              <a:rPr lang="en-US" dirty="0"/>
              <a:t>He also begins to tell His disciples of His</a:t>
            </a:r>
          </a:p>
          <a:p>
            <a:pPr lvl="3"/>
            <a:r>
              <a:rPr lang="en-US" dirty="0"/>
              <a:t>Death by Crucifixion</a:t>
            </a:r>
          </a:p>
          <a:p>
            <a:pPr lvl="3"/>
            <a:r>
              <a:rPr lang="en-US" dirty="0"/>
              <a:t> Resurrection</a:t>
            </a:r>
          </a:p>
        </p:txBody>
      </p:sp>
    </p:spTree>
    <p:extLst>
      <p:ext uri="{BB962C8B-B14F-4D97-AF65-F5344CB8AC3E}">
        <p14:creationId xmlns:p14="http://schemas.microsoft.com/office/powerpoint/2010/main" val="2153840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EE0EC-67B2-D046-E3EA-3BE97BB6B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Time is Not Yet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74D0F-B166-B7C0-54DF-D8C88E633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7: 2… the Feast of Booths (Tabernacles)</a:t>
            </a:r>
          </a:p>
          <a:p>
            <a:pPr lvl="1"/>
            <a:r>
              <a:rPr lang="en-US" dirty="0"/>
              <a:t>This one of the three feasts in which is was mandatory for all Jewish males to attend</a:t>
            </a:r>
          </a:p>
          <a:p>
            <a:pPr lvl="1"/>
            <a:r>
              <a:rPr lang="en-US" dirty="0"/>
              <a:t>The other two were</a:t>
            </a:r>
          </a:p>
          <a:p>
            <a:pPr lvl="2"/>
            <a:r>
              <a:rPr lang="en-US" dirty="0"/>
              <a:t>The Passover</a:t>
            </a:r>
          </a:p>
          <a:p>
            <a:pPr lvl="2"/>
            <a:r>
              <a:rPr lang="en-US" dirty="0"/>
              <a:t>The Feast of Weeks or Pentecost</a:t>
            </a:r>
          </a:p>
          <a:p>
            <a:r>
              <a:rPr lang="en-US" dirty="0"/>
              <a:t>During this feast which lasted for 8 days</a:t>
            </a:r>
          </a:p>
          <a:p>
            <a:pPr lvl="1"/>
            <a:r>
              <a:rPr lang="en-US" dirty="0"/>
              <a:t>They would build these structures made sticks (Nehemiah 8: 15)</a:t>
            </a:r>
          </a:p>
        </p:txBody>
      </p:sp>
    </p:spTree>
    <p:extLst>
      <p:ext uri="{BB962C8B-B14F-4D97-AF65-F5344CB8AC3E}">
        <p14:creationId xmlns:p14="http://schemas.microsoft.com/office/powerpoint/2010/main" val="1448772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78DDA-4E36-F0A8-67A7-EDFA61976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Time is Not Yet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AF9BE-C725-C7A7-BBCC-BD1753E3C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intent was to commemorate wilderness journey of the Jews</a:t>
            </a:r>
          </a:p>
          <a:p>
            <a:pPr lvl="1"/>
            <a:r>
              <a:rPr lang="en-US" dirty="0"/>
              <a:t>They would offer sacrifices in the following manner</a:t>
            </a:r>
          </a:p>
          <a:p>
            <a:pPr lvl="2"/>
            <a:r>
              <a:rPr lang="en-US" dirty="0"/>
              <a:t>First day… 13 bullocks</a:t>
            </a:r>
          </a:p>
          <a:p>
            <a:pPr lvl="2"/>
            <a:r>
              <a:rPr lang="en-US" dirty="0"/>
              <a:t>Second day… 12 bullocks</a:t>
            </a:r>
          </a:p>
          <a:p>
            <a:pPr lvl="2"/>
            <a:r>
              <a:rPr lang="en-US" dirty="0"/>
              <a:t>Third day… 11 bullocks</a:t>
            </a:r>
          </a:p>
          <a:p>
            <a:pPr lvl="2"/>
            <a:r>
              <a:rPr lang="en-US" dirty="0"/>
              <a:t>Until the 8</a:t>
            </a:r>
            <a:r>
              <a:rPr lang="en-US" baseline="30000" dirty="0"/>
              <a:t>th</a:t>
            </a:r>
            <a:r>
              <a:rPr lang="en-US" dirty="0"/>
              <a:t> day… then only one bullock offered</a:t>
            </a:r>
          </a:p>
          <a:p>
            <a:pPr lvl="2"/>
            <a:r>
              <a:rPr lang="en-US" dirty="0"/>
              <a:t>Every day they would circle the altar 1 time</a:t>
            </a:r>
          </a:p>
          <a:p>
            <a:pPr lvl="2"/>
            <a:r>
              <a:rPr lang="en-US" dirty="0"/>
              <a:t>Seventh day… seven times</a:t>
            </a:r>
          </a:p>
          <a:p>
            <a:pPr lvl="2"/>
            <a:r>
              <a:rPr lang="en-US" dirty="0"/>
              <a:t>Repeat every day Psalm 118: 25</a:t>
            </a:r>
          </a:p>
        </p:txBody>
      </p:sp>
    </p:spTree>
    <p:extLst>
      <p:ext uri="{BB962C8B-B14F-4D97-AF65-F5344CB8AC3E}">
        <p14:creationId xmlns:p14="http://schemas.microsoft.com/office/powerpoint/2010/main" val="2582766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1C09-9098-2860-9F1F-1348D78F8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Time is Not Yet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75028-D167-6AB9-77F6-1557EB051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They somehow skipped Vs 19-24</a:t>
            </a:r>
          </a:p>
          <a:p>
            <a:pPr lvl="1"/>
            <a:r>
              <a:rPr lang="en-US" dirty="0"/>
              <a:t>Psalm 118: 21… You have become my salvation</a:t>
            </a:r>
          </a:p>
          <a:p>
            <a:r>
              <a:rPr lang="en-US" dirty="0"/>
              <a:t>What does this tell us?</a:t>
            </a:r>
          </a:p>
          <a:p>
            <a:pPr lvl="1"/>
            <a:r>
              <a:rPr lang="en-US" dirty="0"/>
              <a:t>It is easy to get into ritual and miss the whole picture</a:t>
            </a:r>
          </a:p>
          <a:p>
            <a:pPr lvl="1"/>
            <a:r>
              <a:rPr lang="en-US" dirty="0"/>
              <a:t>It is here where we also see the error of legalism</a:t>
            </a:r>
          </a:p>
          <a:p>
            <a:pPr lvl="2"/>
            <a:r>
              <a:rPr lang="en-US" dirty="0"/>
              <a:t>“booths” could only be…</a:t>
            </a:r>
          </a:p>
          <a:p>
            <a:pPr lvl="3"/>
            <a:r>
              <a:rPr lang="en-US" dirty="0"/>
              <a:t>Not more than 30’ tall</a:t>
            </a:r>
          </a:p>
          <a:p>
            <a:pPr lvl="3"/>
            <a:r>
              <a:rPr lang="en-US" dirty="0"/>
              <a:t>Shorter than 40”</a:t>
            </a:r>
          </a:p>
          <a:p>
            <a:pPr lvl="3"/>
            <a:r>
              <a:rPr lang="en-US" dirty="0"/>
              <a:t>All meals should be eaten in the booth</a:t>
            </a:r>
          </a:p>
          <a:p>
            <a:pPr lvl="1"/>
            <a:r>
              <a:rPr lang="en-US" dirty="0"/>
              <a:t>You see… legalism is never satisfied</a:t>
            </a:r>
          </a:p>
        </p:txBody>
      </p:sp>
    </p:spTree>
    <p:extLst>
      <p:ext uri="{BB962C8B-B14F-4D97-AF65-F5344CB8AC3E}">
        <p14:creationId xmlns:p14="http://schemas.microsoft.com/office/powerpoint/2010/main" val="2829216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1193</TotalTime>
  <Words>720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My Time is Not Yet</vt:lpstr>
      <vt:lpstr>My Time is Not Yet</vt:lpstr>
      <vt:lpstr>My Time is Not Yet</vt:lpstr>
      <vt:lpstr>My Time is Not Yet</vt:lpstr>
      <vt:lpstr>My Time is Not Yet</vt:lpstr>
      <vt:lpstr>My Time is Not Yet</vt:lpstr>
      <vt:lpstr>My Time is Not Yet</vt:lpstr>
      <vt:lpstr>My Time is Not Yet</vt:lpstr>
      <vt:lpstr>My Time is Not Yet</vt:lpstr>
      <vt:lpstr>My Time is Not Yet</vt:lpstr>
      <vt:lpstr>My Time is Not Yet</vt:lpstr>
      <vt:lpstr>My Time is Not Yet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18</cp:revision>
  <dcterms:created xsi:type="dcterms:W3CDTF">2022-06-22T12:11:31Z</dcterms:created>
  <dcterms:modified xsi:type="dcterms:W3CDTF">2022-09-09T22:07:05Z</dcterms:modified>
</cp:coreProperties>
</file>