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My Teaching is not Mine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7: 7-24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2A81D-602A-A027-EC9A-25514964E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My Teaching is not Mine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DF34A-9664-11BA-4411-16F585FFD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Jeremiah 29: 11-13</a:t>
            </a:r>
          </a:p>
          <a:p>
            <a:pPr lvl="1"/>
            <a:r>
              <a:rPr lang="en-US" dirty="0"/>
              <a:t>“With all your heart”</a:t>
            </a:r>
          </a:p>
          <a:p>
            <a:r>
              <a:rPr lang="en-US" dirty="0"/>
              <a:t># 3… John 7: 18… seeks his own glory</a:t>
            </a:r>
          </a:p>
          <a:p>
            <a:pPr lvl="1"/>
            <a:r>
              <a:rPr lang="en-US" dirty="0"/>
              <a:t>There is nothing more revealing of false teachers</a:t>
            </a:r>
          </a:p>
          <a:p>
            <a:pPr lvl="1"/>
            <a:r>
              <a:rPr lang="en-US" dirty="0"/>
              <a:t>Than pride…</a:t>
            </a:r>
          </a:p>
          <a:p>
            <a:pPr lvl="1"/>
            <a:r>
              <a:rPr lang="en-US" dirty="0"/>
              <a:t>Every true teacher of God’s Word</a:t>
            </a:r>
          </a:p>
          <a:p>
            <a:pPr lvl="2"/>
            <a:r>
              <a:rPr lang="en-US" dirty="0"/>
              <a:t>Only seeks to glorify God</a:t>
            </a:r>
          </a:p>
          <a:p>
            <a:pPr lvl="2"/>
            <a:r>
              <a:rPr lang="en-US" dirty="0"/>
              <a:t>Only points to Calvary</a:t>
            </a:r>
          </a:p>
        </p:txBody>
      </p:sp>
    </p:spTree>
    <p:extLst>
      <p:ext uri="{BB962C8B-B14F-4D97-AF65-F5344CB8AC3E}">
        <p14:creationId xmlns:p14="http://schemas.microsoft.com/office/powerpoint/2010/main" val="314938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EF6CD-C537-E86E-AC5F-E84935FF2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My Teaching is not Mine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EDD56-F5B6-1195-ABD8-707F4E245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# 4…  John 7: 19… Yet none of you carries out the Law</a:t>
            </a:r>
          </a:p>
          <a:p>
            <a:pPr lvl="1"/>
            <a:r>
              <a:rPr lang="en-US" dirty="0"/>
              <a:t>“Why do you seek to kill me?”</a:t>
            </a:r>
          </a:p>
          <a:p>
            <a:pPr lvl="1"/>
            <a:r>
              <a:rPr lang="en-US" dirty="0"/>
              <a:t>Ecclesiastes 7: 20</a:t>
            </a:r>
          </a:p>
          <a:p>
            <a:pPr lvl="1"/>
            <a:r>
              <a:rPr lang="en-US" dirty="0"/>
              <a:t>Romans 3: 10…</a:t>
            </a:r>
          </a:p>
          <a:p>
            <a:pPr lvl="2"/>
            <a:r>
              <a:rPr lang="en-US" dirty="0"/>
              <a:t>There is none righteous…</a:t>
            </a:r>
            <a:r>
              <a:rPr lang="en-US" u="sng" dirty="0"/>
              <a:t>no not one</a:t>
            </a:r>
            <a:endParaRPr lang="en-US" dirty="0"/>
          </a:p>
          <a:p>
            <a:r>
              <a:rPr lang="en-US" dirty="0"/>
              <a:t>Why does Jesus point this out?</a:t>
            </a:r>
          </a:p>
          <a:p>
            <a:pPr lvl="1"/>
            <a:r>
              <a:rPr lang="en-US" dirty="0"/>
              <a:t>The Law was never intended to save anyone</a:t>
            </a:r>
          </a:p>
          <a:p>
            <a:pPr lvl="1"/>
            <a:r>
              <a:rPr lang="en-US" dirty="0"/>
              <a:t>Galatians 3: 24</a:t>
            </a:r>
          </a:p>
          <a:p>
            <a:pPr lvl="2"/>
            <a:r>
              <a:rPr lang="en-US" dirty="0"/>
              <a:t>“To lead us to Christ”</a:t>
            </a:r>
          </a:p>
          <a:p>
            <a:pPr lvl="2"/>
            <a:r>
              <a:rPr lang="en-US" dirty="0"/>
              <a:t>“So that we may be justified”</a:t>
            </a:r>
          </a:p>
        </p:txBody>
      </p:sp>
    </p:spTree>
    <p:extLst>
      <p:ext uri="{BB962C8B-B14F-4D97-AF65-F5344CB8AC3E}">
        <p14:creationId xmlns:p14="http://schemas.microsoft.com/office/powerpoint/2010/main" val="3777451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BC00A-E53E-0EFE-BAEB-A6E4008C3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My Teaching is not Mine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5BB6D-47DD-BFD1-46DE-5C52226FC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# 5… John 7: 21-24… the hypocrisy of works</a:t>
            </a:r>
          </a:p>
          <a:p>
            <a:pPr lvl="1"/>
            <a:r>
              <a:rPr lang="en-US" dirty="0"/>
              <a:t>John 7: 21… I did one deed</a:t>
            </a:r>
          </a:p>
          <a:p>
            <a:pPr lvl="1"/>
            <a:r>
              <a:rPr lang="en-US" dirty="0"/>
              <a:t>John 7: 22-23</a:t>
            </a:r>
          </a:p>
          <a:p>
            <a:pPr lvl="2"/>
            <a:r>
              <a:rPr lang="en-US" dirty="0"/>
              <a:t>You violate the Sabbath because circumcision is more important than keeping the Law</a:t>
            </a:r>
          </a:p>
          <a:p>
            <a:pPr lvl="2"/>
            <a:r>
              <a:rPr lang="en-US" dirty="0"/>
              <a:t>You want to kill Me when I healed the entire man on the Sabbath?</a:t>
            </a:r>
          </a:p>
          <a:p>
            <a:r>
              <a:rPr lang="en-US" dirty="0"/>
              <a:t>John 7: 24… stop judging according to appearance</a:t>
            </a:r>
          </a:p>
          <a:p>
            <a:pPr lvl="1"/>
            <a:r>
              <a:rPr lang="en-US" dirty="0"/>
              <a:t>Everything the Pharisees did was for appearance sake</a:t>
            </a:r>
          </a:p>
        </p:txBody>
      </p:sp>
    </p:spTree>
    <p:extLst>
      <p:ext uri="{BB962C8B-B14F-4D97-AF65-F5344CB8AC3E}">
        <p14:creationId xmlns:p14="http://schemas.microsoft.com/office/powerpoint/2010/main" val="2130151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2AD3C-817E-EFEC-D3B4-3ADB92D50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My Teaching is not Mine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9084A-F359-6295-03FD-697F456EC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7: 24… but judge with righteous judgment</a:t>
            </a:r>
          </a:p>
          <a:p>
            <a:pPr lvl="1"/>
            <a:r>
              <a:rPr lang="en-US" dirty="0"/>
              <a:t>What is righteous judgment?</a:t>
            </a:r>
          </a:p>
          <a:p>
            <a:pPr lvl="1"/>
            <a:r>
              <a:rPr lang="en-US" dirty="0"/>
              <a:t>II Corinthians 5: 14-16a</a:t>
            </a:r>
          </a:p>
          <a:p>
            <a:pPr lvl="2"/>
            <a:r>
              <a:rPr lang="en-US" dirty="0"/>
              <a:t>From now on we will judge/recognize no man according to the flesh…</a:t>
            </a:r>
          </a:p>
          <a:p>
            <a:r>
              <a:rPr lang="en-US" dirty="0"/>
              <a:t>How can we do that?</a:t>
            </a:r>
          </a:p>
          <a:p>
            <a:r>
              <a:rPr lang="en-US" dirty="0"/>
              <a:t>Only by seeing people through the lens of God’s </a:t>
            </a:r>
            <a:r>
              <a:rPr lang="en-US"/>
              <a:t>love (John 7: </a:t>
            </a:r>
            <a:r>
              <a:rPr lang="en-US" dirty="0"/>
              <a:t>14)</a:t>
            </a:r>
          </a:p>
        </p:txBody>
      </p:sp>
    </p:spTree>
    <p:extLst>
      <p:ext uri="{BB962C8B-B14F-4D97-AF65-F5344CB8AC3E}">
        <p14:creationId xmlns:p14="http://schemas.microsoft.com/office/powerpoint/2010/main" val="1674519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My Teaching is not Mine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One of the fascinating things of the Word is</a:t>
            </a:r>
          </a:p>
          <a:p>
            <a:pPr lvl="1"/>
            <a:r>
              <a:rPr lang="en-US" dirty="0"/>
              <a:t>It allows us to look deeper than the surface</a:t>
            </a:r>
          </a:p>
          <a:p>
            <a:pPr lvl="1"/>
            <a:r>
              <a:rPr lang="en-US" dirty="0"/>
              <a:t>It allows us to find motivations for actions</a:t>
            </a:r>
          </a:p>
          <a:p>
            <a:pPr lvl="1"/>
            <a:r>
              <a:rPr lang="en-US" dirty="0"/>
              <a:t>That can give us clarity for our own lives</a:t>
            </a:r>
          </a:p>
          <a:p>
            <a:r>
              <a:rPr lang="en-US" dirty="0"/>
              <a:t>Note the examples given to us relating to John 7: 7</a:t>
            </a:r>
          </a:p>
          <a:p>
            <a:pPr lvl="1"/>
            <a:r>
              <a:rPr lang="en-US" dirty="0"/>
              <a:t>John 15: 18-19</a:t>
            </a:r>
          </a:p>
          <a:p>
            <a:pPr lvl="2"/>
            <a:r>
              <a:rPr lang="en-US" dirty="0"/>
              <a:t>Why would the world hate Jesus?</a:t>
            </a:r>
          </a:p>
          <a:p>
            <a:pPr lvl="2"/>
            <a:r>
              <a:rPr lang="en-US" dirty="0"/>
              <a:t>Why would they subsequently hate His followers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45820-B03A-1FBA-8327-6ED08AB4F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My Teaching is not Mine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3B7F8-9008-F830-3A87-B2A4A2DFB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Question…</a:t>
            </a:r>
          </a:p>
          <a:p>
            <a:pPr lvl="1"/>
            <a:r>
              <a:rPr lang="en-US" dirty="0"/>
              <a:t>What is/was there to hate about Jesus</a:t>
            </a:r>
          </a:p>
          <a:p>
            <a:pPr lvl="1"/>
            <a:r>
              <a:rPr lang="en-US" dirty="0"/>
              <a:t>He…</a:t>
            </a:r>
          </a:p>
          <a:p>
            <a:pPr lvl="2"/>
            <a:r>
              <a:rPr lang="en-US" dirty="0"/>
              <a:t>Healed the blind</a:t>
            </a:r>
          </a:p>
          <a:p>
            <a:pPr lvl="2"/>
            <a:r>
              <a:rPr lang="en-US" dirty="0"/>
              <a:t>Made the lame walk</a:t>
            </a:r>
          </a:p>
          <a:p>
            <a:pPr lvl="2"/>
            <a:r>
              <a:rPr lang="en-US" dirty="0"/>
              <a:t>Fed 5,000 one time and 4,000 another</a:t>
            </a:r>
          </a:p>
          <a:p>
            <a:pPr lvl="2"/>
            <a:r>
              <a:rPr lang="en-US" dirty="0"/>
              <a:t>Healed lepers</a:t>
            </a:r>
          </a:p>
          <a:p>
            <a:pPr lvl="2"/>
            <a:r>
              <a:rPr lang="en-US" dirty="0"/>
              <a:t>Ministered to the Jews, the Samaritans and Gentiles</a:t>
            </a:r>
          </a:p>
          <a:p>
            <a:pPr lvl="2"/>
            <a:r>
              <a:rPr lang="en-US" dirty="0"/>
              <a:t>Raised the dead</a:t>
            </a:r>
          </a:p>
        </p:txBody>
      </p:sp>
    </p:spTree>
    <p:extLst>
      <p:ext uri="{BB962C8B-B14F-4D97-AF65-F5344CB8AC3E}">
        <p14:creationId xmlns:p14="http://schemas.microsoft.com/office/powerpoint/2010/main" val="285546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218FA-E410-4C60-6C65-325ADDF17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My Teaching is not Mine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1BF7B-1A68-BE3F-0D56-5BD6F1CBC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Why hate Him who is doing so much good?</a:t>
            </a:r>
          </a:p>
          <a:p>
            <a:pPr lvl="1"/>
            <a:r>
              <a:rPr lang="en-US" dirty="0"/>
              <a:t>Especially if He is doing these things far from Jerusalem</a:t>
            </a:r>
          </a:p>
          <a:p>
            <a:r>
              <a:rPr lang="en-US" dirty="0"/>
              <a:t>Answer is found in John 7: 7</a:t>
            </a:r>
          </a:p>
          <a:p>
            <a:pPr lvl="1"/>
            <a:r>
              <a:rPr lang="en-US" dirty="0"/>
              <a:t>“because I testify of it”</a:t>
            </a:r>
          </a:p>
          <a:p>
            <a:r>
              <a:rPr lang="en-US" dirty="0"/>
              <a:t>Now we see the real reason people hate Him</a:t>
            </a:r>
          </a:p>
          <a:p>
            <a:pPr lvl="1"/>
            <a:r>
              <a:rPr lang="en-US" dirty="0"/>
              <a:t>Not for what He did… (miracles)</a:t>
            </a:r>
          </a:p>
          <a:p>
            <a:pPr lvl="1"/>
            <a:r>
              <a:rPr lang="en-US" dirty="0"/>
              <a:t>But for what He said</a:t>
            </a:r>
          </a:p>
          <a:p>
            <a:r>
              <a:rPr lang="en-US" dirty="0"/>
              <a:t>So what did He say that was so bad?</a:t>
            </a:r>
          </a:p>
        </p:txBody>
      </p:sp>
    </p:spTree>
    <p:extLst>
      <p:ext uri="{BB962C8B-B14F-4D97-AF65-F5344CB8AC3E}">
        <p14:creationId xmlns:p14="http://schemas.microsoft.com/office/powerpoint/2010/main" val="1576870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89D7B-A23D-6999-8133-23BCE9B68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My Teaching is not Mine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7847C-4521-1F79-88E4-D507CAFE7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Here is what He said</a:t>
            </a:r>
          </a:p>
          <a:p>
            <a:pPr lvl="1"/>
            <a:r>
              <a:rPr lang="en-US" dirty="0"/>
              <a:t>I am the Bread of Heaven</a:t>
            </a:r>
          </a:p>
          <a:p>
            <a:pPr lvl="1"/>
            <a:r>
              <a:rPr lang="en-US" dirty="0"/>
              <a:t>I came down from Heaven</a:t>
            </a:r>
          </a:p>
          <a:p>
            <a:pPr lvl="1"/>
            <a:r>
              <a:rPr lang="en-US" dirty="0"/>
              <a:t>I am the Son of God</a:t>
            </a:r>
          </a:p>
          <a:p>
            <a:pPr lvl="1"/>
            <a:r>
              <a:rPr lang="en-US" dirty="0"/>
              <a:t>I am the source of Eternal life</a:t>
            </a:r>
          </a:p>
          <a:p>
            <a:pPr lvl="1"/>
            <a:r>
              <a:rPr lang="en-US" dirty="0"/>
              <a:t>I and the Father are One</a:t>
            </a:r>
          </a:p>
          <a:p>
            <a:pPr lvl="1"/>
            <a:r>
              <a:rPr lang="en-US" dirty="0"/>
              <a:t>There is only one way to the Father and that is through Me</a:t>
            </a:r>
          </a:p>
          <a:p>
            <a:pPr lvl="1"/>
            <a:r>
              <a:rPr lang="en-US" dirty="0"/>
              <a:t>He claimed He would raise Himself up from the dead</a:t>
            </a:r>
          </a:p>
        </p:txBody>
      </p:sp>
    </p:spTree>
    <p:extLst>
      <p:ext uri="{BB962C8B-B14F-4D97-AF65-F5344CB8AC3E}">
        <p14:creationId xmlns:p14="http://schemas.microsoft.com/office/powerpoint/2010/main" val="2266073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D88F6-03D6-0133-3348-B022250CF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My Teaching is not Mine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93DB2-D262-B88E-409D-F764079F5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It was not from the things Jesus did the world hated Him</a:t>
            </a:r>
          </a:p>
          <a:p>
            <a:r>
              <a:rPr lang="en-US" dirty="0"/>
              <a:t>It was because of what He said</a:t>
            </a:r>
          </a:p>
          <a:p>
            <a:pPr lvl="1"/>
            <a:r>
              <a:rPr lang="en-US" dirty="0"/>
              <a:t>John 5: 18</a:t>
            </a:r>
          </a:p>
          <a:p>
            <a:r>
              <a:rPr lang="en-US" dirty="0"/>
              <a:t>And is saying today</a:t>
            </a:r>
          </a:p>
          <a:p>
            <a:pPr lvl="1"/>
            <a:r>
              <a:rPr lang="en-US" dirty="0"/>
              <a:t>Matthew 5: 20</a:t>
            </a:r>
          </a:p>
          <a:p>
            <a:r>
              <a:rPr lang="en-US" dirty="0"/>
              <a:t>This is the reason why the world hates the Word</a:t>
            </a:r>
          </a:p>
          <a:p>
            <a:r>
              <a:rPr lang="en-US" dirty="0"/>
              <a:t>Anyone who holds the Word of God as authority</a:t>
            </a:r>
          </a:p>
        </p:txBody>
      </p:sp>
    </p:spTree>
    <p:extLst>
      <p:ext uri="{BB962C8B-B14F-4D97-AF65-F5344CB8AC3E}">
        <p14:creationId xmlns:p14="http://schemas.microsoft.com/office/powerpoint/2010/main" val="3885520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517D8-8F16-3FD0-ED37-AB879B47C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My Teaching is not Mine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C7540-4FAA-0993-E629-40DADEF18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Why would the world hate this book so much?</a:t>
            </a:r>
          </a:p>
          <a:p>
            <a:r>
              <a:rPr lang="en-US" dirty="0"/>
              <a:t>The world has its own standards</a:t>
            </a:r>
          </a:p>
          <a:p>
            <a:pPr lvl="1"/>
            <a:r>
              <a:rPr lang="en-US" dirty="0"/>
              <a:t>Therefore it hates anyone who says</a:t>
            </a:r>
          </a:p>
          <a:p>
            <a:pPr lvl="2"/>
            <a:r>
              <a:rPr lang="en-US" dirty="0"/>
              <a:t>What you are doing is wrong/immoral/ sinful</a:t>
            </a:r>
          </a:p>
          <a:p>
            <a:pPr lvl="2"/>
            <a:r>
              <a:rPr lang="en-US" dirty="0"/>
              <a:t>I Timothy 1: 8-11</a:t>
            </a:r>
          </a:p>
          <a:p>
            <a:pPr lvl="2"/>
            <a:r>
              <a:rPr lang="en-US" dirty="0"/>
              <a:t>Romans 1: 28-32</a:t>
            </a:r>
          </a:p>
          <a:p>
            <a:r>
              <a:rPr lang="en-US" dirty="0"/>
              <a:t>The world hates judgment being passed on it</a:t>
            </a:r>
          </a:p>
          <a:p>
            <a:pPr lvl="1"/>
            <a:r>
              <a:rPr lang="en-US" dirty="0"/>
              <a:t>Why?</a:t>
            </a:r>
          </a:p>
          <a:p>
            <a:pPr lvl="1"/>
            <a:r>
              <a:rPr lang="en-US" dirty="0"/>
              <a:t>It is satisfied with its own standard of righteousness</a:t>
            </a:r>
          </a:p>
          <a:p>
            <a:pPr lvl="2"/>
            <a:r>
              <a:rPr lang="en-US" dirty="0"/>
              <a:t>Which are ever changing…</a:t>
            </a:r>
          </a:p>
        </p:txBody>
      </p:sp>
    </p:spTree>
    <p:extLst>
      <p:ext uri="{BB962C8B-B14F-4D97-AF65-F5344CB8AC3E}">
        <p14:creationId xmlns:p14="http://schemas.microsoft.com/office/powerpoint/2010/main" val="2700372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3C131-5F4B-C4C8-C4DF-C86F94E7A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My Teaching is not Mine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6E0AF-6EC0-64F3-E3C8-FECEFC8BA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John 7: 10-15… lay out the scene for us</a:t>
            </a:r>
          </a:p>
          <a:p>
            <a:r>
              <a:rPr lang="en-US" dirty="0"/>
              <a:t>How can this man teach like this?</a:t>
            </a:r>
          </a:p>
          <a:p>
            <a:r>
              <a:rPr lang="en-US" dirty="0"/>
              <a:t>”My teaching is not Mine”</a:t>
            </a:r>
          </a:p>
          <a:p>
            <a:r>
              <a:rPr lang="en-US" dirty="0"/>
              <a:t>He lays out 5 truths for them/us to know (John 7: 16-24)</a:t>
            </a:r>
          </a:p>
          <a:p>
            <a:pPr lvl="1"/>
            <a:r>
              <a:rPr lang="en-US" dirty="0"/>
              <a:t>First, the source of His teaching (John 7: 16)</a:t>
            </a:r>
          </a:p>
          <a:p>
            <a:pPr lvl="1"/>
            <a:r>
              <a:rPr lang="en-US" dirty="0"/>
              <a:t>Second, His desire to do the will of Him who sent Me (John 7: 17-18)</a:t>
            </a:r>
          </a:p>
          <a:p>
            <a:pPr lvl="1"/>
            <a:r>
              <a:rPr lang="en-US" dirty="0"/>
              <a:t>Third, His desire not to seek His own glory (John 7: 18)</a:t>
            </a:r>
          </a:p>
          <a:p>
            <a:pPr lvl="1"/>
            <a:r>
              <a:rPr lang="en-US" dirty="0"/>
              <a:t>Fourth, His revealing of their sin (John 7: 19-20)</a:t>
            </a:r>
          </a:p>
          <a:p>
            <a:pPr lvl="1"/>
            <a:r>
              <a:rPr lang="en-US" dirty="0"/>
              <a:t>Fifth, His deeds reveal their hypocrisy (John 7: 21-24)</a:t>
            </a:r>
          </a:p>
        </p:txBody>
      </p:sp>
    </p:spTree>
    <p:extLst>
      <p:ext uri="{BB962C8B-B14F-4D97-AF65-F5344CB8AC3E}">
        <p14:creationId xmlns:p14="http://schemas.microsoft.com/office/powerpoint/2010/main" val="1030262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5CB8B-B47B-4AB5-71D9-3BB0F5BDC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My Teaching is not Mine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4EB15-0C88-2343-D005-B163F96F2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# 1… John 7: 16… My teaching is not My own</a:t>
            </a:r>
          </a:p>
          <a:p>
            <a:pPr lvl="1"/>
            <a:r>
              <a:rPr lang="en-US" dirty="0"/>
              <a:t>John 12: 49-50</a:t>
            </a:r>
          </a:p>
          <a:p>
            <a:pPr lvl="1"/>
            <a:r>
              <a:rPr lang="en-US" dirty="0"/>
              <a:t>It is the desire of the Triune God</a:t>
            </a:r>
          </a:p>
          <a:p>
            <a:pPr lvl="2"/>
            <a:r>
              <a:rPr lang="en-US" dirty="0"/>
              <a:t>That men may have eternal life</a:t>
            </a:r>
          </a:p>
          <a:p>
            <a:pPr lvl="2"/>
            <a:r>
              <a:rPr lang="en-US" dirty="0"/>
              <a:t>This is the purpose of the entire Word of God</a:t>
            </a:r>
          </a:p>
          <a:p>
            <a:r>
              <a:rPr lang="en-US" dirty="0"/>
              <a:t># 2… John 7: 17….If anyone is willing to do His will</a:t>
            </a:r>
          </a:p>
          <a:p>
            <a:pPr lvl="1"/>
            <a:r>
              <a:rPr lang="en-US" dirty="0"/>
              <a:t>Ever ask the question, how do I know I am saved?</a:t>
            </a:r>
          </a:p>
          <a:p>
            <a:pPr lvl="1"/>
            <a:r>
              <a:rPr lang="en-US" dirty="0"/>
              <a:t>Answer to that question</a:t>
            </a:r>
          </a:p>
          <a:p>
            <a:pPr lvl="2"/>
            <a:r>
              <a:rPr lang="en-US" dirty="0"/>
              <a:t>Depends on who’s will motivates you</a:t>
            </a:r>
          </a:p>
          <a:p>
            <a:pPr lvl="2"/>
            <a:r>
              <a:rPr lang="en-US" dirty="0"/>
              <a:t>Do you have a desire to do His will or your own?</a:t>
            </a:r>
          </a:p>
        </p:txBody>
      </p:sp>
    </p:spTree>
    <p:extLst>
      <p:ext uri="{BB962C8B-B14F-4D97-AF65-F5344CB8AC3E}">
        <p14:creationId xmlns:p14="http://schemas.microsoft.com/office/powerpoint/2010/main" val="323047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714</TotalTime>
  <Words>879</Words>
  <Application>Microsoft Office PowerPoint</Application>
  <PresentationFormat>Widescreen</PresentationFormat>
  <Paragraphs>114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My Teaching is not Mine</vt:lpstr>
      <vt:lpstr>My Teaching is not Mine</vt:lpstr>
      <vt:lpstr>My Teaching is not Mine</vt:lpstr>
      <vt:lpstr>My Teaching is not Mine</vt:lpstr>
      <vt:lpstr>My Teaching is not Mine</vt:lpstr>
      <vt:lpstr>My Teaching is not Mine</vt:lpstr>
      <vt:lpstr>My Teaching is not Mine</vt:lpstr>
      <vt:lpstr>My Teaching is not Mine</vt:lpstr>
      <vt:lpstr>My Teaching is not Mine</vt:lpstr>
      <vt:lpstr>My Teaching is not Mine</vt:lpstr>
      <vt:lpstr>My Teaching is not Mine</vt:lpstr>
      <vt:lpstr>My Teaching is not Mine</vt:lpstr>
      <vt:lpstr>My Teaching is not Mine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22</cp:revision>
  <dcterms:created xsi:type="dcterms:W3CDTF">2022-06-22T12:11:31Z</dcterms:created>
  <dcterms:modified xsi:type="dcterms:W3CDTF">2022-09-12T21:55:20Z</dcterms:modified>
</cp:coreProperties>
</file>