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5" r:id="rId10"/>
    <p:sldId id="276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88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3/20/22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My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C7CA-CBC1-0A40-85ED-D9D7058F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EFC6E-F1E6-5845-8577-D439156F3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Lord’s supper does not only allow us to  commemorate His death </a:t>
            </a:r>
          </a:p>
          <a:p>
            <a:r>
              <a:rPr lang="en-US" dirty="0"/>
              <a:t>It allows us to examine our life</a:t>
            </a:r>
          </a:p>
          <a:p>
            <a:r>
              <a:rPr lang="en-US" dirty="0"/>
              <a:t>I can ask you all day long</a:t>
            </a:r>
          </a:p>
          <a:p>
            <a:pPr lvl="1"/>
            <a:r>
              <a:rPr lang="en-US" dirty="0"/>
              <a:t>What is the level of your commitment to Christ</a:t>
            </a:r>
          </a:p>
          <a:p>
            <a:pPr lvl="1"/>
            <a:r>
              <a:rPr lang="en-US" dirty="0"/>
              <a:t>But only you can answer that question</a:t>
            </a:r>
          </a:p>
          <a:p>
            <a:pPr lvl="1"/>
            <a:r>
              <a:rPr lang="en-US" dirty="0"/>
              <a:t>“Let a man </a:t>
            </a:r>
            <a:r>
              <a:rPr lang="en-US"/>
              <a:t>examine himself”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7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94CDF-1DD2-4C4F-9793-D2D12B341E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55BBE-DA08-D241-A2CA-03D65C963D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30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99019-3CB9-2044-BE29-E980C481A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93AD2-8F30-C745-A942-D6F2D0588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gift of Grace is Jesus my Redeemer</a:t>
            </a:r>
          </a:p>
          <a:p>
            <a:r>
              <a:rPr lang="en-US" sz="4400" dirty="0"/>
              <a:t>There is no more for heaven now to give</a:t>
            </a:r>
          </a:p>
          <a:p>
            <a:r>
              <a:rPr lang="en-US" sz="4400" dirty="0"/>
              <a:t>He is my joy, my righteousness and freedom</a:t>
            </a:r>
          </a:p>
          <a:p>
            <a:r>
              <a:rPr lang="en-US" sz="4400" dirty="0"/>
              <a:t>My steadfast love my deep and boundless peace</a:t>
            </a:r>
          </a:p>
        </p:txBody>
      </p:sp>
    </p:spTree>
    <p:extLst>
      <p:ext uri="{BB962C8B-B14F-4D97-AF65-F5344CB8AC3E}">
        <p14:creationId xmlns:p14="http://schemas.microsoft.com/office/powerpoint/2010/main" val="1673078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A9A1-E2C9-2840-96E0-C59C9043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9411E-5975-C740-AE53-37D240223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 this I hold my hope is only Jesus</a:t>
            </a:r>
          </a:p>
          <a:p>
            <a:r>
              <a:rPr lang="en-US" sz="4400" dirty="0"/>
              <a:t>For my life is wholly bound to His</a:t>
            </a:r>
          </a:p>
          <a:p>
            <a:r>
              <a:rPr lang="en-US" sz="4400" dirty="0"/>
              <a:t>Oh how strange and divine, I can sing all is mine</a:t>
            </a:r>
          </a:p>
          <a:p>
            <a:r>
              <a:rPr lang="en-US" sz="4400" dirty="0"/>
              <a:t>Yet not I but through Christ in me.</a:t>
            </a:r>
          </a:p>
        </p:txBody>
      </p:sp>
    </p:spTree>
    <p:extLst>
      <p:ext uri="{BB962C8B-B14F-4D97-AF65-F5344CB8AC3E}">
        <p14:creationId xmlns:p14="http://schemas.microsoft.com/office/powerpoint/2010/main" val="6325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CA42-A0A0-2346-8D29-3E88880D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F4C22-3E74-F049-928B-6E3897959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night is dark but I am not forsake</a:t>
            </a:r>
          </a:p>
          <a:p>
            <a:r>
              <a:rPr lang="en-US" sz="4400" dirty="0"/>
              <a:t>For by my side the Savior He will stay</a:t>
            </a:r>
          </a:p>
          <a:p>
            <a:r>
              <a:rPr lang="en-US" sz="4400" dirty="0"/>
              <a:t>I labor on in weakness and rejoicing</a:t>
            </a:r>
          </a:p>
          <a:p>
            <a:r>
              <a:rPr lang="en-US" sz="4400" dirty="0"/>
              <a:t>For in need His power is displayed</a:t>
            </a:r>
          </a:p>
        </p:txBody>
      </p:sp>
    </p:spTree>
    <p:extLst>
      <p:ext uri="{BB962C8B-B14F-4D97-AF65-F5344CB8AC3E}">
        <p14:creationId xmlns:p14="http://schemas.microsoft.com/office/powerpoint/2010/main" val="3093285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3983-9CF8-0F42-A451-87B0CE85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1DEDD-7124-1049-95EA-B6A872BFD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 this I hold my shepherd will defend me</a:t>
            </a:r>
          </a:p>
          <a:p>
            <a:r>
              <a:rPr lang="en-US" sz="4400" dirty="0"/>
              <a:t>Through the deepest valley He will lead</a:t>
            </a:r>
          </a:p>
          <a:p>
            <a:r>
              <a:rPr lang="en-US" sz="4400" dirty="0"/>
              <a:t>Oh the night has been won and I shall overcome</a:t>
            </a:r>
          </a:p>
          <a:p>
            <a:r>
              <a:rPr lang="en-US" sz="4400" dirty="0"/>
              <a:t>Yet not I but though Christ in me</a:t>
            </a:r>
          </a:p>
        </p:txBody>
      </p:sp>
    </p:spTree>
    <p:extLst>
      <p:ext uri="{BB962C8B-B14F-4D97-AF65-F5344CB8AC3E}">
        <p14:creationId xmlns:p14="http://schemas.microsoft.com/office/powerpoint/2010/main" val="2796474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BDB2-01EE-644F-818E-E2B0C853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62E3C-C0E4-4544-9B02-73FDF89F8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No fate I dread I know I am forgiven</a:t>
            </a:r>
          </a:p>
          <a:p>
            <a:r>
              <a:rPr lang="en-US" sz="4400" dirty="0"/>
              <a:t>The future sure the price it has been paid</a:t>
            </a:r>
          </a:p>
          <a:p>
            <a:r>
              <a:rPr lang="en-US" sz="4400" dirty="0"/>
              <a:t>For Jesus bled and suffered for my pardon</a:t>
            </a:r>
          </a:p>
          <a:p>
            <a:r>
              <a:rPr lang="en-US" sz="4400" dirty="0"/>
              <a:t>And He was raised to overthrow the grave</a:t>
            </a:r>
          </a:p>
        </p:txBody>
      </p:sp>
    </p:spTree>
    <p:extLst>
      <p:ext uri="{BB962C8B-B14F-4D97-AF65-F5344CB8AC3E}">
        <p14:creationId xmlns:p14="http://schemas.microsoft.com/office/powerpoint/2010/main" val="1147005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42B3-3766-BA4A-8CD0-0A9FE4F13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37AFC-4351-5E4C-BEFD-72EB12F6E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 this I hold my sin has been defeated</a:t>
            </a:r>
          </a:p>
          <a:p>
            <a:r>
              <a:rPr lang="en-US" sz="4400" dirty="0"/>
              <a:t>Jesus now and ever is my plea</a:t>
            </a:r>
          </a:p>
          <a:p>
            <a:r>
              <a:rPr lang="en-US" sz="4400" dirty="0"/>
              <a:t>Oh the chains are released I can sing I am free</a:t>
            </a:r>
          </a:p>
          <a:p>
            <a:r>
              <a:rPr lang="en-US" sz="4400" dirty="0"/>
              <a:t>Yet not I but through Christ in me</a:t>
            </a:r>
          </a:p>
        </p:txBody>
      </p:sp>
    </p:spTree>
    <p:extLst>
      <p:ext uri="{BB962C8B-B14F-4D97-AF65-F5344CB8AC3E}">
        <p14:creationId xmlns:p14="http://schemas.microsoft.com/office/powerpoint/2010/main" val="18548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9F50-836E-6245-BD18-09BF1F03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2E4D-F374-734D-84D8-AFFB63045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With every breath I long to follow Jesus</a:t>
            </a:r>
          </a:p>
          <a:p>
            <a:r>
              <a:rPr lang="en-US" sz="4400" dirty="0"/>
              <a:t>For He has said that He will bring me home</a:t>
            </a:r>
          </a:p>
          <a:p>
            <a:r>
              <a:rPr lang="en-US" sz="4400" dirty="0"/>
              <a:t>And day by day I know He will renew me</a:t>
            </a:r>
          </a:p>
          <a:p>
            <a:r>
              <a:rPr lang="en-US" sz="4400" dirty="0"/>
              <a:t>Until I stand with joy before the Throne</a:t>
            </a:r>
          </a:p>
        </p:txBody>
      </p:sp>
    </p:spTree>
    <p:extLst>
      <p:ext uri="{BB962C8B-B14F-4D97-AF65-F5344CB8AC3E}">
        <p14:creationId xmlns:p14="http://schemas.microsoft.com/office/powerpoint/2010/main" val="2225891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BE26C-9796-1F46-A73C-779C30FF0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in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1F06E-FB2E-5242-9548-58AE58CBF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To this I hold my hope is only Jesus</a:t>
            </a:r>
          </a:p>
          <a:p>
            <a:r>
              <a:rPr lang="en-US" sz="4400" dirty="0"/>
              <a:t>All the glory ever more to to Him</a:t>
            </a:r>
          </a:p>
          <a:p>
            <a:r>
              <a:rPr lang="en-US" sz="4400" dirty="0"/>
              <a:t>When the race is complete still my lips shall repeat</a:t>
            </a:r>
          </a:p>
          <a:p>
            <a:r>
              <a:rPr lang="en-US" sz="4400" dirty="0"/>
              <a:t>Yet not I but through Christ in me (2X)</a:t>
            </a:r>
          </a:p>
          <a:p>
            <a:r>
              <a:rPr lang="en-US" sz="4400" dirty="0"/>
              <a:t>To this I hold my hope </a:t>
            </a:r>
            <a:r>
              <a:rPr lang="en-US" sz="4400"/>
              <a:t>is only Jesus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3412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41120"/>
            <a:ext cx="11338560" cy="5380355"/>
          </a:xfrm>
        </p:spPr>
        <p:txBody>
          <a:bodyPr>
            <a:normAutofit/>
          </a:bodyPr>
          <a:lstStyle/>
          <a:p>
            <a:r>
              <a:rPr lang="en-US" dirty="0"/>
              <a:t>Things to remember</a:t>
            </a:r>
          </a:p>
          <a:p>
            <a:pPr lvl="1"/>
            <a:r>
              <a:rPr lang="en-US" dirty="0"/>
              <a:t>John 20: 30-31</a:t>
            </a:r>
          </a:p>
          <a:p>
            <a:pPr lvl="2"/>
            <a:r>
              <a:rPr lang="en-US" dirty="0"/>
              <a:t>The main theme of the Book of John</a:t>
            </a:r>
          </a:p>
          <a:p>
            <a:pPr lvl="1"/>
            <a:r>
              <a:rPr lang="en-US" dirty="0"/>
              <a:t>John 2: 1-12</a:t>
            </a:r>
          </a:p>
          <a:p>
            <a:pPr lvl="2"/>
            <a:r>
              <a:rPr lang="en-US" dirty="0"/>
              <a:t>Jesus’ first miracle</a:t>
            </a:r>
          </a:p>
          <a:p>
            <a:pPr lvl="2"/>
            <a:r>
              <a:rPr lang="en-US" dirty="0"/>
              <a:t>Sort of a private event</a:t>
            </a:r>
          </a:p>
          <a:p>
            <a:pPr lvl="2"/>
            <a:r>
              <a:rPr lang="en-US" dirty="0"/>
              <a:t>Done in a small setting 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John 2: 13-17</a:t>
            </a:r>
          </a:p>
          <a:p>
            <a:pPr lvl="1"/>
            <a:r>
              <a:rPr lang="en-US" dirty="0"/>
              <a:t>Jesus is now entering in public ministry</a:t>
            </a:r>
          </a:p>
          <a:p>
            <a:r>
              <a:rPr lang="en-US" dirty="0"/>
              <a:t>Vs 13</a:t>
            </a:r>
          </a:p>
          <a:p>
            <a:pPr lvl="1"/>
            <a:r>
              <a:rPr lang="en-US" dirty="0"/>
              <a:t>At the Passover</a:t>
            </a:r>
          </a:p>
          <a:p>
            <a:pPr lvl="1"/>
            <a:r>
              <a:rPr lang="en-US" dirty="0"/>
              <a:t>Ex 12: 3-13</a:t>
            </a:r>
          </a:p>
          <a:p>
            <a:pPr lvl="2"/>
            <a:r>
              <a:rPr lang="en-US" dirty="0"/>
              <a:t>“When I see the blood I will pass over you”</a:t>
            </a:r>
          </a:p>
          <a:p>
            <a:pPr lvl="2"/>
            <a:r>
              <a:rPr lang="en-US" dirty="0"/>
              <a:t>Vs 15……</a:t>
            </a:r>
          </a:p>
          <a:p>
            <a:pPr lvl="3"/>
            <a:r>
              <a:rPr lang="en-US" dirty="0"/>
              <a:t>You shall eat unleavened bread for 7 days</a:t>
            </a:r>
          </a:p>
          <a:p>
            <a:r>
              <a:rPr lang="en-US" dirty="0"/>
              <a:t>Jerusalem had a population of about 200,000</a:t>
            </a:r>
          </a:p>
          <a:p>
            <a:r>
              <a:rPr lang="en-US" dirty="0"/>
              <a:t>During the Passover</a:t>
            </a:r>
          </a:p>
          <a:p>
            <a:pPr lvl="1"/>
            <a:r>
              <a:rPr lang="en-US" dirty="0"/>
              <a:t>Jews came from all over the world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26464"/>
            <a:ext cx="11338560" cy="5876544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/>
              <a:t>The city swelled to about 1 M people</a:t>
            </a:r>
          </a:p>
          <a:p>
            <a:pPr lvl="1"/>
            <a:r>
              <a:rPr lang="en-US" sz="5800" dirty="0"/>
              <a:t>It is estimated that 250,000 animals </a:t>
            </a:r>
          </a:p>
          <a:p>
            <a:pPr lvl="1"/>
            <a:r>
              <a:rPr lang="en-US" sz="5800" dirty="0"/>
              <a:t>Were to be sacrificed on this day</a:t>
            </a:r>
          </a:p>
          <a:p>
            <a:r>
              <a:rPr lang="en-US" sz="5800" dirty="0"/>
              <a:t>The Bible records Jesus attending 4 Passovers</a:t>
            </a:r>
          </a:p>
          <a:p>
            <a:pPr lvl="1"/>
            <a:r>
              <a:rPr lang="en-US" sz="5800" dirty="0"/>
              <a:t>Once when He was twelve</a:t>
            </a:r>
          </a:p>
          <a:p>
            <a:pPr lvl="1"/>
            <a:r>
              <a:rPr lang="en-US" sz="5800" dirty="0"/>
              <a:t>John 2, 7, 11</a:t>
            </a:r>
          </a:p>
          <a:p>
            <a:pPr lvl="1"/>
            <a:r>
              <a:rPr lang="en-US" sz="5800" dirty="0"/>
              <a:t>Twice He cleanses the temple</a:t>
            </a:r>
          </a:p>
          <a:p>
            <a:pPr lvl="2"/>
            <a:r>
              <a:rPr lang="en-US" sz="5800" dirty="0"/>
              <a:t>John 2: 13-17</a:t>
            </a:r>
          </a:p>
          <a:p>
            <a:pPr lvl="2"/>
            <a:r>
              <a:rPr lang="en-US" sz="5800" dirty="0"/>
              <a:t>Matt 21: 12-17</a:t>
            </a:r>
          </a:p>
          <a:p>
            <a:pPr lvl="3"/>
            <a:r>
              <a:rPr lang="en-US" sz="5800" dirty="0"/>
              <a:t>Note in Matt…..no scourge of cords</a:t>
            </a:r>
          </a:p>
          <a:p>
            <a:pPr lvl="3"/>
            <a:r>
              <a:rPr lang="en-US" sz="5800" dirty="0"/>
              <a:t>”My House”</a:t>
            </a:r>
          </a:p>
          <a:p>
            <a:pPr lvl="3"/>
            <a:r>
              <a:rPr lang="en-US" sz="5800" dirty="0"/>
              <a:t>Robber’s den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en-US" dirty="0"/>
              <a:t>					</a:t>
            </a:r>
          </a:p>
          <a:p>
            <a:pPr marL="914400" lvl="2" indent="0">
              <a:buNone/>
            </a:pP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0848"/>
            <a:ext cx="11338560" cy="5407152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1026" name="Picture 2" descr="Interior Design of Jerusalem's Temple large picture">
            <a:extLst>
              <a:ext uri="{FF2B5EF4-FFF2-40B4-BE49-F238E27FC236}">
                <a16:creationId xmlns:a16="http://schemas.microsoft.com/office/drawing/2014/main" id="{25AAC12C-D31A-2543-8A9D-9EFD37B15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0"/>
            <a:ext cx="4013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15978"/>
            <a:ext cx="11338560" cy="534202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Interesting note</a:t>
            </a:r>
          </a:p>
          <a:p>
            <a:pPr lvl="1"/>
            <a:r>
              <a:rPr lang="en-US" dirty="0"/>
              <a:t>Jesus begins His public ministry at the Passover</a:t>
            </a:r>
          </a:p>
          <a:p>
            <a:pPr lvl="1"/>
            <a:r>
              <a:rPr lang="en-US" dirty="0"/>
              <a:t>He ends it on the Passover as well</a:t>
            </a:r>
          </a:p>
          <a:p>
            <a:pPr lvl="1"/>
            <a:r>
              <a:rPr lang="en-US" dirty="0"/>
              <a:t>When I see the blood I will pass over you</a:t>
            </a:r>
          </a:p>
          <a:p>
            <a:r>
              <a:rPr lang="en-US" dirty="0"/>
              <a:t>Vs 16</a:t>
            </a:r>
          </a:p>
          <a:p>
            <a:pPr lvl="1"/>
            <a:r>
              <a:rPr lang="en-US" dirty="0"/>
              <a:t>My Father’s house</a:t>
            </a:r>
          </a:p>
          <a:p>
            <a:pPr lvl="1"/>
            <a:r>
              <a:rPr lang="en-US" dirty="0"/>
              <a:t>John 5: 18…..</a:t>
            </a:r>
          </a:p>
          <a:p>
            <a:pPr lvl="2"/>
            <a:r>
              <a:rPr lang="en-US" dirty="0"/>
              <a:t>So it begins</a:t>
            </a:r>
          </a:p>
          <a:p>
            <a:r>
              <a:rPr lang="en-US" dirty="0"/>
              <a:t>Court of the Gentiles encompasses the whole temple</a:t>
            </a:r>
          </a:p>
          <a:p>
            <a:pPr lvl="1"/>
            <a:r>
              <a:rPr lang="en-US" dirty="0"/>
              <a:t>Maybe as many a 20-25 thousand people in there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7696"/>
            <a:ext cx="11338560" cy="53437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Vs 14</a:t>
            </a:r>
          </a:p>
          <a:p>
            <a:pPr lvl="1"/>
            <a:r>
              <a:rPr lang="en-US" dirty="0"/>
              <a:t>Selling oxen, sheep, doves, exchanging money</a:t>
            </a:r>
          </a:p>
          <a:p>
            <a:pPr lvl="1"/>
            <a:r>
              <a:rPr lang="en-US" dirty="0"/>
              <a:t>What drove this market?</a:t>
            </a:r>
          </a:p>
          <a:p>
            <a:pPr lvl="2"/>
            <a:r>
              <a:rPr lang="en-US" dirty="0"/>
              <a:t>Many travelled long distances </a:t>
            </a:r>
          </a:p>
          <a:p>
            <a:pPr lvl="2"/>
            <a:r>
              <a:rPr lang="en-US" dirty="0"/>
              <a:t>Did not take animals with them</a:t>
            </a:r>
          </a:p>
          <a:p>
            <a:pPr lvl="2"/>
            <a:r>
              <a:rPr lang="en-US" dirty="0"/>
              <a:t>At this time </a:t>
            </a:r>
          </a:p>
          <a:p>
            <a:pPr lvl="3"/>
            <a:r>
              <a:rPr lang="en-US" dirty="0"/>
              <a:t>Temple tax was also due</a:t>
            </a:r>
          </a:p>
          <a:p>
            <a:pPr lvl="3"/>
            <a:r>
              <a:rPr lang="en-US" dirty="0"/>
              <a:t>Could only be paid in Jewish currency</a:t>
            </a:r>
          </a:p>
          <a:p>
            <a:pPr lvl="3"/>
            <a:r>
              <a:rPr lang="en-US" dirty="0"/>
              <a:t>Exchanged at about 90 cents on the dollar</a:t>
            </a:r>
          </a:p>
          <a:p>
            <a:r>
              <a:rPr lang="en-US" dirty="0"/>
              <a:t>With 750,000 people coming for the Passover???</a:t>
            </a:r>
          </a:p>
          <a:p>
            <a:pPr lvl="1"/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28012"/>
            <a:ext cx="11338560" cy="53299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Made a scourge of cords</a:t>
            </a:r>
          </a:p>
          <a:p>
            <a:pPr lvl="1"/>
            <a:r>
              <a:rPr lang="en-US" dirty="0"/>
              <a:t>What do you not see?</a:t>
            </a:r>
          </a:p>
          <a:p>
            <a:pPr lvl="1"/>
            <a:r>
              <a:rPr lang="en-US" dirty="0"/>
              <a:t>That He whipped or scourged anyone……</a:t>
            </a:r>
          </a:p>
          <a:p>
            <a:r>
              <a:rPr lang="en-US" dirty="0"/>
              <a:t>He simply drove them out</a:t>
            </a:r>
          </a:p>
          <a:p>
            <a:r>
              <a:rPr lang="en-US" dirty="0"/>
              <a:t>Why?</a:t>
            </a:r>
          </a:p>
          <a:p>
            <a:r>
              <a:rPr lang="en-US" dirty="0"/>
              <a:t>Isa 1: 10-17</a:t>
            </a:r>
          </a:p>
          <a:p>
            <a:pPr lvl="1"/>
            <a:r>
              <a:rPr lang="en-US" dirty="0"/>
              <a:t>They lost sight of worship and it all became ritual</a:t>
            </a:r>
          </a:p>
          <a:p>
            <a:r>
              <a:rPr lang="en-US" dirty="0"/>
              <a:t>What does this have to do with us?</a:t>
            </a:r>
          </a:p>
          <a:p>
            <a:pPr marL="0" indent="0">
              <a:buNone/>
            </a:pPr>
            <a:r>
              <a:rPr lang="en-US" dirty="0"/>
              <a:t> 			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B76C-2597-1744-B8CF-E4637998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C6940-6A8B-6C42-91AC-0C619F3F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28928"/>
            <a:ext cx="11338560" cy="604643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 Peter 4: 17</a:t>
            </a:r>
          </a:p>
          <a:p>
            <a:pPr lvl="1"/>
            <a:r>
              <a:rPr lang="en-US" dirty="0"/>
              <a:t>“it is time for judgment to begin with the household of God”</a:t>
            </a:r>
          </a:p>
          <a:p>
            <a:r>
              <a:rPr lang="en-US" dirty="0"/>
              <a:t>I Cor 11: 27-28</a:t>
            </a:r>
          </a:p>
          <a:p>
            <a:pPr lvl="1"/>
            <a:r>
              <a:rPr lang="en-US" dirty="0"/>
              <a:t>“Let a man examine himself”</a:t>
            </a:r>
          </a:p>
          <a:p>
            <a:pPr lvl="1"/>
            <a:r>
              <a:rPr lang="en-US" dirty="0"/>
              <a:t>What is our worship?</a:t>
            </a:r>
          </a:p>
          <a:p>
            <a:pPr lvl="1"/>
            <a:r>
              <a:rPr lang="en-US" dirty="0"/>
              <a:t>Does it showcase Isa 1?</a:t>
            </a:r>
          </a:p>
          <a:p>
            <a:pPr lvl="2"/>
            <a:r>
              <a:rPr lang="en-US" dirty="0"/>
              <a:t>Just ritual after ritual with no life application?</a:t>
            </a:r>
          </a:p>
          <a:p>
            <a:pPr lvl="2"/>
            <a:r>
              <a:rPr lang="en-US" dirty="0"/>
              <a:t>II Cor 5: 10</a:t>
            </a:r>
          </a:p>
          <a:p>
            <a:r>
              <a:rPr lang="en-US" dirty="0"/>
              <a:t>We are all going to appear at the judgment seat of Christ</a:t>
            </a:r>
          </a:p>
          <a:p>
            <a:r>
              <a:rPr lang="en-US" dirty="0"/>
              <a:t>I Cor 6: 12-20</a:t>
            </a:r>
          </a:p>
          <a:p>
            <a:pPr lvl="1"/>
            <a:endParaRPr lang="en-US" dirty="0"/>
          </a:p>
          <a:p>
            <a:pPr marL="1828800" lvl="4" indent="0">
              <a:buNone/>
            </a:pPr>
            <a:r>
              <a:rPr lang="en-US" dirty="0"/>
              <a:t>	 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3382</TotalTime>
  <Words>816</Words>
  <Application>Microsoft Macintosh PowerPoint</Application>
  <PresentationFormat>Widescreen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John 2: 13-17</vt:lpstr>
      <vt:lpstr>John 2: 13-17</vt:lpstr>
      <vt:lpstr>John 2: 13-17</vt:lpstr>
      <vt:lpstr>John 2: 13-17</vt:lpstr>
      <vt:lpstr>John 2: 13-17</vt:lpstr>
      <vt:lpstr>John 2: 13-17</vt:lpstr>
      <vt:lpstr>John 2: 13-17</vt:lpstr>
      <vt:lpstr>John 2: 13-17</vt:lpstr>
      <vt:lpstr>John 2: 13-17</vt:lpstr>
      <vt:lpstr>John 2: 13-17</vt:lpstr>
      <vt:lpstr>PowerPoint Presentation</vt:lpstr>
      <vt:lpstr>Christ in Me</vt:lpstr>
      <vt:lpstr>Christ in Me</vt:lpstr>
      <vt:lpstr>Christ in Me</vt:lpstr>
      <vt:lpstr>Christ in Me</vt:lpstr>
      <vt:lpstr>Christ in Me</vt:lpstr>
      <vt:lpstr>Christ in Me</vt:lpstr>
      <vt:lpstr>Christ in Me</vt:lpstr>
      <vt:lpstr>Christ in 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Microsoft Office User</cp:lastModifiedBy>
  <cp:revision>57</cp:revision>
  <dcterms:created xsi:type="dcterms:W3CDTF">2019-12-16T14:17:55Z</dcterms:created>
  <dcterms:modified xsi:type="dcterms:W3CDTF">2022-03-20T14:13:39Z</dcterms:modified>
</cp:coreProperties>
</file>