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II Timothy 1: 1-7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FC31-ABE8-48C8-BAF2-12A8695C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88FAB-8863-0065-C71E-71591400E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constantly remember you in my prayers</a:t>
            </a:r>
          </a:p>
          <a:p>
            <a:pPr lvl="1"/>
            <a:r>
              <a:rPr lang="en-US" dirty="0"/>
              <a:t>Lesson # 7</a:t>
            </a:r>
          </a:p>
          <a:p>
            <a:pPr lvl="2"/>
            <a:r>
              <a:rPr lang="en-US" dirty="0"/>
              <a:t>Because your children are no longer in your presence</a:t>
            </a:r>
          </a:p>
          <a:p>
            <a:pPr lvl="2"/>
            <a:r>
              <a:rPr lang="en-US" dirty="0"/>
              <a:t>It does not mean that you cannot pray for them</a:t>
            </a:r>
          </a:p>
          <a:p>
            <a:pPr lvl="2"/>
            <a:r>
              <a:rPr lang="en-US" dirty="0"/>
              <a:t>Remember… no one will ever love your children like you do</a:t>
            </a:r>
          </a:p>
          <a:p>
            <a:pPr lvl="2"/>
            <a:r>
              <a:rPr lang="en-US" dirty="0"/>
              <a:t>Pray, pray, pray for them (I Thessalonians 5: 14-22)</a:t>
            </a:r>
          </a:p>
          <a:p>
            <a:pPr lvl="3"/>
            <a:r>
              <a:rPr lang="en-US" dirty="0"/>
              <a:t>When you are driving down the road</a:t>
            </a:r>
          </a:p>
          <a:p>
            <a:pPr lvl="3"/>
            <a:r>
              <a:rPr lang="en-US" dirty="0"/>
              <a:t>Doing laundry, making dinner or at work</a:t>
            </a:r>
          </a:p>
        </p:txBody>
      </p:sp>
    </p:spTree>
    <p:extLst>
      <p:ext uri="{BB962C8B-B14F-4D97-AF65-F5344CB8AC3E}">
        <p14:creationId xmlns:p14="http://schemas.microsoft.com/office/powerpoint/2010/main" val="51677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3C5D-3BF5-9CFE-1AA2-714994FC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0049-2F66-9ADC-552A-0AE7086B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Finally…</a:t>
            </a:r>
          </a:p>
          <a:p>
            <a:pPr lvl="1"/>
            <a:r>
              <a:rPr lang="en-US" dirty="0"/>
              <a:t>II Timothy 1: 5</a:t>
            </a:r>
          </a:p>
          <a:p>
            <a:pPr lvl="1"/>
            <a:r>
              <a:rPr lang="en-US" dirty="0"/>
              <a:t>Lesson # 7</a:t>
            </a:r>
          </a:p>
          <a:p>
            <a:pPr lvl="2"/>
            <a:r>
              <a:rPr lang="en-US" dirty="0"/>
              <a:t>The greatest mission field of your life (II Timothy 1: 5-7)</a:t>
            </a:r>
          </a:p>
          <a:p>
            <a:pPr lvl="2"/>
            <a:r>
              <a:rPr lang="en-US" dirty="0"/>
              <a:t>In your home</a:t>
            </a:r>
          </a:p>
          <a:p>
            <a:pPr lvl="3"/>
            <a:r>
              <a:rPr lang="en-US" dirty="0"/>
              <a:t>Be bold in your faith</a:t>
            </a:r>
          </a:p>
          <a:p>
            <a:pPr lvl="3"/>
            <a:r>
              <a:rPr lang="en-US" dirty="0"/>
              <a:t>Be powerful in prayer</a:t>
            </a:r>
          </a:p>
          <a:p>
            <a:pPr lvl="3"/>
            <a:r>
              <a:rPr lang="en-US" dirty="0"/>
              <a:t>Disciple your children</a:t>
            </a:r>
          </a:p>
          <a:p>
            <a:pPr lvl="3"/>
            <a:r>
              <a:rPr lang="en-US" dirty="0"/>
              <a:t>Showing your faith without fear</a:t>
            </a:r>
          </a:p>
        </p:txBody>
      </p:sp>
    </p:spTree>
    <p:extLst>
      <p:ext uri="{BB962C8B-B14F-4D97-AF65-F5344CB8AC3E}">
        <p14:creationId xmlns:p14="http://schemas.microsoft.com/office/powerpoint/2010/main" val="374215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will come a no surprise to you… but</a:t>
            </a:r>
          </a:p>
          <a:p>
            <a:pPr lvl="1"/>
            <a:r>
              <a:rPr lang="en-US" dirty="0"/>
              <a:t>I have no idea of what it is like to a mother</a:t>
            </a:r>
          </a:p>
          <a:p>
            <a:pPr lvl="1"/>
            <a:r>
              <a:rPr lang="en-US" dirty="0"/>
              <a:t>This makes it difficult to preach a sermon on mother-hood</a:t>
            </a:r>
          </a:p>
          <a:p>
            <a:r>
              <a:rPr lang="en-US" dirty="0"/>
              <a:t>However, I did find some very interesting things about being a “mother”</a:t>
            </a:r>
          </a:p>
          <a:p>
            <a:r>
              <a:rPr lang="en-US" dirty="0"/>
              <a:t>Here are some of the things I discovered</a:t>
            </a:r>
          </a:p>
          <a:p>
            <a:r>
              <a:rPr lang="en-US" dirty="0"/>
              <a:t>First</a:t>
            </a:r>
          </a:p>
          <a:p>
            <a:pPr lvl="1"/>
            <a:r>
              <a:rPr lang="en-US" dirty="0"/>
              <a:t>It impossible to describe motherhood in a word or two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2DBBB-5E2D-C894-8804-B23346F0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92800-3CD4-CB60-A6F9-783EAF3BC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Today we will hand out roses</a:t>
            </a:r>
          </a:p>
          <a:p>
            <a:pPr lvl="1"/>
            <a:r>
              <a:rPr lang="en-US" dirty="0"/>
              <a:t>A rose is a very good example of motherhood</a:t>
            </a:r>
          </a:p>
          <a:p>
            <a:pPr lvl="2"/>
            <a:r>
              <a:rPr lang="en-US" dirty="0"/>
              <a:t>The bloom reflects the culmination of motherhood</a:t>
            </a:r>
          </a:p>
          <a:p>
            <a:pPr lvl="2"/>
            <a:r>
              <a:rPr lang="en-US" dirty="0"/>
              <a:t>The stem with its thorns reflect what it took to get the bloom in place</a:t>
            </a:r>
          </a:p>
          <a:p>
            <a:r>
              <a:rPr lang="en-US" dirty="0"/>
              <a:t>The Statue of Liberty</a:t>
            </a:r>
          </a:p>
          <a:p>
            <a:pPr lvl="1"/>
            <a:r>
              <a:rPr lang="en-US" dirty="0"/>
              <a:t>Took 20 years to complete</a:t>
            </a:r>
          </a:p>
          <a:p>
            <a:pPr lvl="1"/>
            <a:r>
              <a:rPr lang="en-US" dirty="0"/>
              <a:t>Sculptor was a man named “Bartholdi”</a:t>
            </a:r>
          </a:p>
          <a:p>
            <a:pPr lvl="1"/>
            <a:r>
              <a:rPr lang="en-US" dirty="0"/>
              <a:t>Advisor told him the statue should depict a figure of thoughts “which are grand in themselves”</a:t>
            </a:r>
          </a:p>
          <a:p>
            <a:pPr lvl="1"/>
            <a:r>
              <a:rPr lang="en-US" dirty="0"/>
              <a:t>He sculpted the statue after the figure of his mother</a:t>
            </a:r>
          </a:p>
        </p:txBody>
      </p:sp>
    </p:spTree>
    <p:extLst>
      <p:ext uri="{BB962C8B-B14F-4D97-AF65-F5344CB8AC3E}">
        <p14:creationId xmlns:p14="http://schemas.microsoft.com/office/powerpoint/2010/main" val="96715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DB00-D28D-8FBB-AD6A-FEE6F090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A2D15-BA3A-E628-A915-78B9C29F2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Motherhood is hard to describe because</a:t>
            </a:r>
          </a:p>
          <a:p>
            <a:pPr lvl="1"/>
            <a:r>
              <a:rPr lang="en-US" dirty="0"/>
              <a:t>It initiated through great pain</a:t>
            </a:r>
          </a:p>
          <a:p>
            <a:pPr lvl="1"/>
            <a:r>
              <a:rPr lang="en-US" dirty="0"/>
              <a:t>Strangely as soon as the child is born</a:t>
            </a:r>
          </a:p>
          <a:p>
            <a:pPr lvl="2"/>
            <a:r>
              <a:rPr lang="en-US" dirty="0"/>
              <a:t>Joy is exhibited????</a:t>
            </a:r>
          </a:p>
          <a:p>
            <a:pPr lvl="1"/>
            <a:r>
              <a:rPr lang="en-US" dirty="0"/>
              <a:t>Question…</a:t>
            </a:r>
          </a:p>
          <a:p>
            <a:pPr lvl="2"/>
            <a:r>
              <a:rPr lang="en-US" dirty="0"/>
              <a:t>Why after the child is born is the child laid on the mother’s chest?</a:t>
            </a:r>
          </a:p>
          <a:p>
            <a:pPr lvl="2"/>
            <a:r>
              <a:rPr lang="en-US" dirty="0"/>
              <a:t>Why not the father’s chest?</a:t>
            </a:r>
          </a:p>
          <a:p>
            <a:pPr lvl="2"/>
            <a:r>
              <a:rPr lang="en-US" dirty="0"/>
              <a:t>The woman heart beats faster than a man’s and the rhythm of her heart comforts the child</a:t>
            </a:r>
          </a:p>
        </p:txBody>
      </p:sp>
    </p:spTree>
    <p:extLst>
      <p:ext uri="{BB962C8B-B14F-4D97-AF65-F5344CB8AC3E}">
        <p14:creationId xmlns:p14="http://schemas.microsoft.com/office/powerpoint/2010/main" val="60562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9996-EF68-5D77-1E07-DE69CEBF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6E5D-E189-2575-EB37-26A10530F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Then…</a:t>
            </a:r>
          </a:p>
          <a:p>
            <a:pPr lvl="1"/>
            <a:r>
              <a:rPr lang="en-US" dirty="0"/>
              <a:t>Try to explain a mother’s love</a:t>
            </a:r>
          </a:p>
          <a:p>
            <a:pPr lvl="2"/>
            <a:r>
              <a:rPr lang="en-US" dirty="0"/>
              <a:t>These kids have driven me “nuts” all day</a:t>
            </a:r>
          </a:p>
          <a:p>
            <a:pPr lvl="2"/>
            <a:r>
              <a:rPr lang="en-US" dirty="0"/>
              <a:t>Now you need to do something</a:t>
            </a:r>
          </a:p>
          <a:p>
            <a:pPr lvl="2"/>
            <a:r>
              <a:rPr lang="en-US" dirty="0"/>
              <a:t>But don’t hurt them?????</a:t>
            </a:r>
          </a:p>
          <a:p>
            <a:r>
              <a:rPr lang="en-US" dirty="0"/>
              <a:t>Finally… the influence of the mother</a:t>
            </a:r>
          </a:p>
          <a:p>
            <a:pPr lvl="1"/>
            <a:r>
              <a:rPr lang="en-US" dirty="0"/>
              <a:t>Growth…</a:t>
            </a:r>
          </a:p>
          <a:p>
            <a:pPr lvl="2"/>
            <a:r>
              <a:rPr lang="en-US" dirty="0"/>
              <a:t>In the first six weeks of a child’s development in the womb</a:t>
            </a:r>
          </a:p>
          <a:p>
            <a:pPr lvl="2"/>
            <a:r>
              <a:rPr lang="en-US" dirty="0"/>
              <a:t>If continued at that pace</a:t>
            </a:r>
          </a:p>
          <a:p>
            <a:pPr lvl="2"/>
            <a:r>
              <a:rPr lang="en-US" dirty="0"/>
              <a:t>The child would weigh 1,200 pounds at birth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0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CCFA-1312-E0EF-D3CF-8E39DB01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4E254-28EC-9ECA-CC0A-1ED92E68C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Likes and dislikes</a:t>
            </a:r>
          </a:p>
          <a:p>
            <a:pPr lvl="1"/>
            <a:r>
              <a:rPr lang="en-US" dirty="0"/>
              <a:t>If the mother loves chocolate</a:t>
            </a:r>
          </a:p>
          <a:p>
            <a:pPr lvl="2"/>
            <a:r>
              <a:rPr lang="en-US" dirty="0"/>
              <a:t>Good chance the child will like it as well</a:t>
            </a:r>
          </a:p>
          <a:p>
            <a:r>
              <a:rPr lang="en-US" dirty="0"/>
              <a:t>Ever heard the expression</a:t>
            </a:r>
          </a:p>
          <a:p>
            <a:pPr lvl="1"/>
            <a:r>
              <a:rPr lang="en-US" dirty="0"/>
              <a:t>That kid has a face only a mother could love??</a:t>
            </a:r>
          </a:p>
          <a:p>
            <a:r>
              <a:rPr lang="en-US" dirty="0"/>
              <a:t>Why have I told you all these things?</a:t>
            </a:r>
          </a:p>
          <a:p>
            <a:r>
              <a:rPr lang="en-US" dirty="0"/>
              <a:t>What do these things have to do with being a “godly mother?</a:t>
            </a:r>
          </a:p>
        </p:txBody>
      </p:sp>
    </p:spTree>
    <p:extLst>
      <p:ext uri="{BB962C8B-B14F-4D97-AF65-F5344CB8AC3E}">
        <p14:creationId xmlns:p14="http://schemas.microsoft.com/office/powerpoint/2010/main" val="274442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E621-72DB-7DD1-11F1-4A4C2EB3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CB18D-2F78-931B-5144-7DDB35ED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II Timothy 1: 1-7</a:t>
            </a:r>
          </a:p>
          <a:p>
            <a:pPr lvl="1"/>
            <a:r>
              <a:rPr lang="en-US" dirty="0"/>
              <a:t>There are number of things for us to learn</a:t>
            </a:r>
          </a:p>
          <a:p>
            <a:r>
              <a:rPr lang="en-US" dirty="0"/>
              <a:t>“by the will of God” (II Timothy 1: 1)</a:t>
            </a:r>
          </a:p>
          <a:p>
            <a:pPr lvl="1"/>
            <a:r>
              <a:rPr lang="en-US" dirty="0"/>
              <a:t>Lesson # 1</a:t>
            </a:r>
          </a:p>
          <a:p>
            <a:pPr lvl="2"/>
            <a:r>
              <a:rPr lang="en-US" dirty="0"/>
              <a:t>No child is a mistake</a:t>
            </a:r>
          </a:p>
          <a:p>
            <a:pPr lvl="2"/>
            <a:r>
              <a:rPr lang="en-US" dirty="0"/>
              <a:t>They have been given to you as gift from God</a:t>
            </a:r>
          </a:p>
          <a:p>
            <a:pPr lvl="2"/>
            <a:r>
              <a:rPr lang="en-US" dirty="0"/>
              <a:t>Designed especially for you</a:t>
            </a:r>
          </a:p>
          <a:p>
            <a:r>
              <a:rPr lang="en-US" dirty="0"/>
              <a:t>“According to the promise of life in Christ” (II Timothy 1: 1)</a:t>
            </a:r>
          </a:p>
          <a:p>
            <a:pPr lvl="1"/>
            <a:r>
              <a:rPr lang="en-US" dirty="0"/>
              <a:t>Lesson # 2</a:t>
            </a:r>
          </a:p>
          <a:p>
            <a:pPr lvl="2"/>
            <a:r>
              <a:rPr lang="en-US" dirty="0"/>
              <a:t>A godly mother shows the “life of Christ” through her mercy…</a:t>
            </a:r>
          </a:p>
          <a:p>
            <a:pPr lvl="2"/>
            <a:r>
              <a:rPr lang="en-US" dirty="0"/>
              <a:t>To those who may not deserve it</a:t>
            </a:r>
          </a:p>
        </p:txBody>
      </p:sp>
    </p:spTree>
    <p:extLst>
      <p:ext uri="{BB962C8B-B14F-4D97-AF65-F5344CB8AC3E}">
        <p14:creationId xmlns:p14="http://schemas.microsoft.com/office/powerpoint/2010/main" val="363438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93407-5736-7EBB-98E2-12DB72A5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83D78-4DF9-BB2F-FD86-2CA3BC43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6991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She is not concerned about the child’s self-esteem</a:t>
            </a:r>
          </a:p>
          <a:p>
            <a:pPr lvl="1"/>
            <a:r>
              <a:rPr lang="en-US" dirty="0"/>
              <a:t>Rather she “esteems” Christ  as her model for life</a:t>
            </a:r>
          </a:p>
          <a:p>
            <a:pPr lvl="1"/>
            <a:r>
              <a:rPr lang="en-US" dirty="0"/>
              <a:t>Emulates that “life” to her children</a:t>
            </a:r>
          </a:p>
          <a:p>
            <a:r>
              <a:rPr lang="en-US" dirty="0"/>
              <a:t>“My beloved son” (II Timothy 1: 2)</a:t>
            </a:r>
          </a:p>
          <a:p>
            <a:pPr lvl="1"/>
            <a:r>
              <a:rPr lang="en-US" dirty="0"/>
              <a:t>Lesson # 3</a:t>
            </a:r>
          </a:p>
          <a:p>
            <a:pPr lvl="2"/>
            <a:r>
              <a:rPr lang="en-US" dirty="0"/>
              <a:t>You do not have to have biological connection</a:t>
            </a:r>
          </a:p>
          <a:p>
            <a:pPr lvl="2"/>
            <a:r>
              <a:rPr lang="en-US" dirty="0"/>
              <a:t>To be a ”spiritual” parent</a:t>
            </a:r>
          </a:p>
          <a:p>
            <a:pPr lvl="2"/>
            <a:r>
              <a:rPr lang="en-US" dirty="0"/>
              <a:t>Children of this church need you to live out your faith in front of them</a:t>
            </a:r>
          </a:p>
        </p:txBody>
      </p:sp>
    </p:spTree>
    <p:extLst>
      <p:ext uri="{BB962C8B-B14F-4D97-AF65-F5344CB8AC3E}">
        <p14:creationId xmlns:p14="http://schemas.microsoft.com/office/powerpoint/2010/main" val="21474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0253-447D-9C25-4BB4-5DB229CE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Mother’s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3B539-18DF-BCAA-8A82-0A2163647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“I thank God… </a:t>
            </a:r>
            <a:r>
              <a:rPr lang="en-US" i="1" dirty="0"/>
              <a:t>for you</a:t>
            </a:r>
          </a:p>
          <a:p>
            <a:pPr lvl="1"/>
            <a:r>
              <a:rPr lang="en-US" dirty="0"/>
              <a:t>Lesson # 4</a:t>
            </a:r>
          </a:p>
          <a:p>
            <a:pPr lvl="2"/>
            <a:r>
              <a:rPr lang="en-US" dirty="0"/>
              <a:t>Children are not meant to be burden</a:t>
            </a:r>
          </a:p>
          <a:p>
            <a:pPr lvl="2"/>
            <a:r>
              <a:rPr lang="en-US" dirty="0"/>
              <a:t>Rather they are to be viewed as a blessing</a:t>
            </a:r>
          </a:p>
          <a:p>
            <a:r>
              <a:rPr lang="en-US" dirty="0"/>
              <a:t>“whom I serve with a clear conscience”</a:t>
            </a:r>
          </a:p>
          <a:p>
            <a:pPr lvl="1"/>
            <a:r>
              <a:rPr lang="en-US" dirty="0"/>
              <a:t>Lesson # 5</a:t>
            </a:r>
          </a:p>
          <a:p>
            <a:pPr lvl="2"/>
            <a:r>
              <a:rPr lang="en-US" dirty="0"/>
              <a:t>Paul’s view of Timothy reflects his ministry to God</a:t>
            </a:r>
          </a:p>
          <a:p>
            <a:r>
              <a:rPr lang="en-US" dirty="0"/>
              <a:t>“The way my fore-fathers did”</a:t>
            </a:r>
          </a:p>
          <a:p>
            <a:pPr lvl="1"/>
            <a:r>
              <a:rPr lang="en-US" dirty="0"/>
              <a:t>Lesson # 6</a:t>
            </a:r>
          </a:p>
          <a:p>
            <a:pPr lvl="2"/>
            <a:r>
              <a:rPr lang="en-US" dirty="0"/>
              <a:t>II Timothy 3: 14-17</a:t>
            </a:r>
          </a:p>
          <a:p>
            <a:pPr lvl="2"/>
            <a:r>
              <a:rPr lang="en-US" dirty="0"/>
              <a:t>Not from Facebook</a:t>
            </a:r>
          </a:p>
        </p:txBody>
      </p:sp>
    </p:spTree>
    <p:extLst>
      <p:ext uri="{BB962C8B-B14F-4D97-AF65-F5344CB8AC3E}">
        <p14:creationId xmlns:p14="http://schemas.microsoft.com/office/powerpoint/2010/main" val="212744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698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Mother’s Day</vt:lpstr>
      <vt:lpstr>Mother’s Day</vt:lpstr>
      <vt:lpstr>Mother’s Day</vt:lpstr>
      <vt:lpstr>Mother’s Day</vt:lpstr>
      <vt:lpstr>Mother’s Day</vt:lpstr>
      <vt:lpstr>Mother’s Day</vt:lpstr>
      <vt:lpstr>Mother’s Day</vt:lpstr>
      <vt:lpstr>Mother’s Day</vt:lpstr>
      <vt:lpstr>Mother’s Day</vt:lpstr>
      <vt:lpstr>Mother’s Day</vt:lpstr>
      <vt:lpstr>Mother’s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30</cp:revision>
  <dcterms:created xsi:type="dcterms:W3CDTF">2022-06-22T12:11:31Z</dcterms:created>
  <dcterms:modified xsi:type="dcterms:W3CDTF">2023-05-27T22:38:06Z</dcterms:modified>
</cp:coreProperties>
</file>