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580"/>
  </p:normalViewPr>
  <p:slideViewPr>
    <p:cSldViewPr snapToGrid="0" snapToObjects="1">
      <p:cViewPr varScale="1">
        <p:scale>
          <a:sx n="82" d="100"/>
          <a:sy n="82" d="100"/>
        </p:scale>
        <p:origin x="8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B333-974A-BB44-CFA0-918ECF88F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2CABE-6717-8912-A3B3-D6D0EC0BB4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9BD30-364E-BDA4-D12E-811E4C61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02F3B-F04B-EF81-79AC-35874243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DEC22-E160-2D93-BF87-E6E6DA04A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8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20982-A974-D362-834C-FD7AC9B4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154C26-1D58-AB4E-2D8B-D62818685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15789-0C24-3D26-4B33-FA262A695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D6557-7194-0588-06BD-4416D183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4F24A-62B3-9099-B7CA-5C1EB2C2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84978F-232A-1073-DCEC-4ACC1F222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B9A2E-5870-0C88-E39A-10A034D66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EE080-C2A2-D20E-2845-539495D1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5303F-C7E3-8131-9159-33F95FD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32373-449B-935F-AF5B-7E8ED599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E539-7D33-C923-BFF8-EBEA88C6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A8DBA-A83A-FE3B-1A3E-48A07AFA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3DED8-1719-F4BE-CD7B-DF9D67036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19BD3-A6C5-68D2-CD9B-65570DBB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988FE-E2EF-0E81-5D8C-83E53278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0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05122-7A9B-3CA0-C945-01F3795A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47263-7AEF-2680-2C00-31FB3798E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7E5D7-0B15-58B7-1F09-B9974F5B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3DD3-180A-1E69-66B7-AC7F830A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FC5E2-C5FB-1823-1F1E-C292A7AE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5F0F2-ED8B-FD12-D130-06E889CB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54BB6-DE4E-4A22-691D-F3ADE1B29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3AE63-9C30-40C6-EEE7-F8BFC1FD9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6504C-E99A-1739-1F71-122B2115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DCA01-149E-AB6F-FF48-AAA36EF5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DD1E2-5026-282D-754B-F9F0A075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EFF0-A038-7D85-8D66-4F6C2EE7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43299-DF2E-AC0D-A9E7-58D11910C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3C35E-FF67-25AD-71BE-6FD33D895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A4C48-BDB7-5473-9E20-39E8E6C4C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7E80A-FF67-98D6-E766-FBF813256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D5E1E-73F7-4E3F-7B1B-AF6F050C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78E5D-A892-0C68-0FFD-E5F98CAD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CB1B7-0C39-A30C-7067-1B06B37D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6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B56AB-3EB9-197A-CF45-C036BAA88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7071A-0314-A7AB-FEFC-F0AE1432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8B24E-315D-EF26-93CB-5D3040C8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A77172-26AC-7D20-75CC-C511E9F1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7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B0B6E-BB1A-0EA5-43B0-53CB9E510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60026D-03D4-C2C8-99D8-A4B4E947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896BA-AEDE-FDE4-319A-F1A96E4EB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D3EAD-F9DA-AB25-9C9C-428CA06C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17966-1168-309A-F0C8-42BE54BC1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F7E419-A5C5-FC1B-7829-18A6DA0C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CBA61-4B89-DFD9-9CF8-743973D0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B3F4B-53DB-BC36-268D-6E451971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83C3D-7D10-0E16-7CFF-9927BBB2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7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D3E40-2CED-1772-24BB-0CE4E3D2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8C537B-6AA5-90FC-DA18-A714DC228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F709A-018D-0CF4-7B1A-CC0D92710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C2910-B771-BD2A-41A3-E5C99275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77108-AAC5-89DD-F5D6-22E82306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5E0CA-4BA6-D93D-85DD-B37FFE9F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CAA05D-AB7C-0177-5AFD-5D606B8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0D8AC-C08D-03DF-6CE0-2FC2C66E8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B4E8-EB33-6680-35D7-739F79537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999CC-42CE-3349-9170-B03D5E7A5029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0838-22FF-F617-8110-C07209506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EFCEB-5DBD-C54E-E64A-6DE8BCD43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EC228-2FFF-1646-BD53-F44EEB17F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5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CF94D-1339-B449-B33C-07B34A987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Miracles of the Crucifixion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7DEA4-4957-2D85-868E-75BFFE75C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400" dirty="0"/>
              <a:t>Matthew 27: 33-54</a:t>
            </a:r>
          </a:p>
        </p:txBody>
      </p:sp>
    </p:spTree>
    <p:extLst>
      <p:ext uri="{BB962C8B-B14F-4D97-AF65-F5344CB8AC3E}">
        <p14:creationId xmlns:p14="http://schemas.microsoft.com/office/powerpoint/2010/main" val="32109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6732-E288-587D-B991-85A33A0A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Miracles of the Crucifixion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BDF29-3FE5-0AB8-BE28-BE806E68A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This is a passage that describes the crucifixion and death of Christ</a:t>
            </a:r>
          </a:p>
          <a:p>
            <a:r>
              <a:rPr lang="en-US" sz="4400" dirty="0"/>
              <a:t>First we need to realize</a:t>
            </a:r>
          </a:p>
          <a:p>
            <a:pPr lvl="1"/>
            <a:r>
              <a:rPr lang="en-US" sz="4000" dirty="0"/>
              <a:t>Jesus died to assuage the wrath of God</a:t>
            </a:r>
          </a:p>
          <a:p>
            <a:pPr lvl="1"/>
            <a:r>
              <a:rPr lang="en-US" sz="4000" dirty="0"/>
              <a:t>God the Father laid on Jesus the Son our iniquities (Isaiah 53: 4-6)</a:t>
            </a:r>
          </a:p>
          <a:p>
            <a:pPr lvl="1"/>
            <a:r>
              <a:rPr lang="en-US" sz="4000" dirty="0"/>
              <a:t>God follows His Word with signs and wonders</a:t>
            </a:r>
          </a:p>
        </p:txBody>
      </p:sp>
    </p:spTree>
    <p:extLst>
      <p:ext uri="{BB962C8B-B14F-4D97-AF65-F5344CB8AC3E}">
        <p14:creationId xmlns:p14="http://schemas.microsoft.com/office/powerpoint/2010/main" val="353460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28E57-C480-0246-7BC3-64FEF22B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Miracles of the Crucifixion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ED6A6-007A-4572-6962-F6E1505A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212"/>
            <a:ext cx="10515600" cy="461875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Miracle # 1</a:t>
            </a:r>
          </a:p>
          <a:p>
            <a:pPr lvl="1"/>
            <a:r>
              <a:rPr lang="en-US" sz="4400" dirty="0"/>
              <a:t>Matthew 27: 45</a:t>
            </a:r>
          </a:p>
          <a:p>
            <a:pPr lvl="2"/>
            <a:r>
              <a:rPr lang="en-US" sz="4000" dirty="0"/>
              <a:t>From the sixth to ninth hour… darkness</a:t>
            </a:r>
          </a:p>
          <a:p>
            <a:pPr lvl="2"/>
            <a:r>
              <a:rPr lang="en-US" sz="4000" dirty="0"/>
              <a:t>Sixth hour is noon when the sun is highest</a:t>
            </a:r>
          </a:p>
          <a:p>
            <a:pPr lvl="2"/>
            <a:r>
              <a:rPr lang="en-US" sz="4000" dirty="0"/>
              <a:t>Darkness reigned (Origen)</a:t>
            </a:r>
          </a:p>
          <a:p>
            <a:pPr lvl="3"/>
            <a:r>
              <a:rPr lang="en-US" sz="3800" dirty="0"/>
              <a:t>Darkness is symbol of judgment</a:t>
            </a:r>
          </a:p>
          <a:p>
            <a:pPr lvl="3"/>
            <a:r>
              <a:rPr lang="en-US" sz="3800" dirty="0"/>
              <a:t>Egypt, Matthew 8: 11-12; Matthew 22: 11-13</a:t>
            </a:r>
          </a:p>
        </p:txBody>
      </p:sp>
    </p:spTree>
    <p:extLst>
      <p:ext uri="{BB962C8B-B14F-4D97-AF65-F5344CB8AC3E}">
        <p14:creationId xmlns:p14="http://schemas.microsoft.com/office/powerpoint/2010/main" val="198231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FBE1-7A23-95AF-629B-5F0F27A2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Miracles of the Crucifixion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81FC9-669E-D4AA-F974-084431AC8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Miracle # 2</a:t>
            </a:r>
          </a:p>
          <a:p>
            <a:r>
              <a:rPr lang="en-US" sz="4400" dirty="0"/>
              <a:t>Matthew 27: 46… Jesus cried out </a:t>
            </a:r>
          </a:p>
          <a:p>
            <a:pPr lvl="1"/>
            <a:r>
              <a:rPr lang="en-US" sz="4000" dirty="0"/>
              <a:t>Eli, Eli, Lama </a:t>
            </a:r>
            <a:r>
              <a:rPr lang="en-US" sz="4000" dirty="0" err="1"/>
              <a:t>Sabachthani</a:t>
            </a:r>
            <a:endParaRPr lang="en-US" sz="4000" dirty="0"/>
          </a:p>
          <a:p>
            <a:pPr lvl="1"/>
            <a:r>
              <a:rPr lang="en-US" sz="4000" dirty="0"/>
              <a:t>My God, My God, why have You forsaken Me?</a:t>
            </a:r>
          </a:p>
          <a:p>
            <a:r>
              <a:rPr lang="en-US" sz="4400" dirty="0"/>
              <a:t>Question… How can the Triune God be separated?</a:t>
            </a:r>
          </a:p>
          <a:p>
            <a:pPr lvl="1"/>
            <a:r>
              <a:rPr lang="en-US" sz="4000" dirty="0"/>
              <a:t>Isaiah 59: 1-2</a:t>
            </a:r>
          </a:p>
          <a:p>
            <a:pPr lvl="1"/>
            <a:r>
              <a:rPr lang="en-US" sz="4000" dirty="0"/>
              <a:t>Separation is proof the Jesus bore our sins</a:t>
            </a:r>
          </a:p>
        </p:txBody>
      </p:sp>
    </p:spTree>
    <p:extLst>
      <p:ext uri="{BB962C8B-B14F-4D97-AF65-F5344CB8AC3E}">
        <p14:creationId xmlns:p14="http://schemas.microsoft.com/office/powerpoint/2010/main" val="428312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3AC4-4ED1-980D-D44B-84058741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pPr algn="ctr"/>
            <a:r>
              <a:rPr lang="en-US" b="1" dirty="0"/>
              <a:t>Miracles of the Crucifixion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991C3-7408-49D7-6643-7810D6CE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021"/>
            <a:ext cx="10515600" cy="5784980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Miracle # 3</a:t>
            </a:r>
          </a:p>
          <a:p>
            <a:pPr lvl="1"/>
            <a:r>
              <a:rPr lang="en-US" sz="4000" dirty="0"/>
              <a:t>Matthew 27: 50… Jesus cried out in a loud voice</a:t>
            </a:r>
          </a:p>
          <a:p>
            <a:pPr lvl="1"/>
            <a:r>
              <a:rPr lang="en-US" sz="4000" dirty="0" err="1"/>
              <a:t>Kraxas</a:t>
            </a:r>
            <a:r>
              <a:rPr lang="en-US" sz="4000" dirty="0"/>
              <a:t>…</a:t>
            </a:r>
          </a:p>
          <a:p>
            <a:pPr lvl="2"/>
            <a:r>
              <a:rPr lang="en-US" sz="3600" dirty="0"/>
              <a:t>Means to scream</a:t>
            </a:r>
          </a:p>
          <a:p>
            <a:pPr lvl="2"/>
            <a:r>
              <a:rPr lang="en-US" sz="3600" dirty="0"/>
              <a:t>John 19: 30… it is finished</a:t>
            </a:r>
          </a:p>
          <a:p>
            <a:r>
              <a:rPr lang="en-US" sz="4400" dirty="0"/>
              <a:t>What was finished?</a:t>
            </a:r>
          </a:p>
          <a:p>
            <a:pPr lvl="1"/>
            <a:r>
              <a:rPr lang="en-US" sz="4000" dirty="0"/>
              <a:t>His work as the sin-bearer</a:t>
            </a:r>
          </a:p>
          <a:p>
            <a:pPr lvl="1"/>
            <a:r>
              <a:rPr lang="en-US" sz="4000" dirty="0"/>
              <a:t>It was completed…</a:t>
            </a:r>
          </a:p>
          <a:p>
            <a:pPr lvl="1"/>
            <a:r>
              <a:rPr lang="en-US" sz="4000" dirty="0"/>
              <a:t>That is why He then laid down His life (John 18: 20)</a:t>
            </a:r>
          </a:p>
        </p:txBody>
      </p:sp>
    </p:spTree>
    <p:extLst>
      <p:ext uri="{BB962C8B-B14F-4D97-AF65-F5344CB8AC3E}">
        <p14:creationId xmlns:p14="http://schemas.microsoft.com/office/powerpoint/2010/main" val="327208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6DB48-B674-EA2B-FE37-3695B21D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Miracles of the Crucifixion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BB9F-F762-BEF7-584F-4649709C2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028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Miracle # 4</a:t>
            </a:r>
          </a:p>
          <a:p>
            <a:pPr lvl="1"/>
            <a:r>
              <a:rPr lang="en-US" sz="4000" dirty="0"/>
              <a:t>Matthew 27: 51… The veil was torn from top to bottom</a:t>
            </a:r>
          </a:p>
          <a:p>
            <a:pPr lvl="1"/>
            <a:r>
              <a:rPr lang="en-US" sz="4000" dirty="0"/>
              <a:t>Prior to this only one man could enter the Holy of Holies</a:t>
            </a:r>
          </a:p>
          <a:p>
            <a:pPr lvl="1"/>
            <a:r>
              <a:rPr lang="en-US" sz="4000" dirty="0"/>
              <a:t>That was the High Priest on the Day of Atonement</a:t>
            </a:r>
          </a:p>
          <a:p>
            <a:pPr lvl="1"/>
            <a:r>
              <a:rPr lang="en-US" sz="4000" dirty="0"/>
              <a:t>Now the way to God was open to all</a:t>
            </a:r>
          </a:p>
          <a:p>
            <a:pPr lvl="1"/>
            <a:r>
              <a:rPr lang="en-US" sz="4000" dirty="0"/>
              <a:t>Whosoever will may come!!!!!!</a:t>
            </a:r>
          </a:p>
        </p:txBody>
      </p:sp>
    </p:spTree>
    <p:extLst>
      <p:ext uri="{BB962C8B-B14F-4D97-AF65-F5344CB8AC3E}">
        <p14:creationId xmlns:p14="http://schemas.microsoft.com/office/powerpoint/2010/main" val="35979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E9D2-6CD0-46EB-067A-16D7F09A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Miracles of the Crucifixion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7286F-FAFD-BCEE-2320-4734D0129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Miracle # 5</a:t>
            </a:r>
          </a:p>
          <a:p>
            <a:pPr lvl="1"/>
            <a:r>
              <a:rPr lang="en-US" sz="4000" dirty="0"/>
              <a:t>Matthew 27: 51… the earth shook and rocks were split</a:t>
            </a:r>
          </a:p>
          <a:p>
            <a:pPr lvl="1"/>
            <a:r>
              <a:rPr lang="en-US" sz="4000" dirty="0"/>
              <a:t>Earthquakes are a sign of God’s judgment</a:t>
            </a:r>
          </a:p>
          <a:p>
            <a:pPr lvl="1"/>
            <a:r>
              <a:rPr lang="en-US" sz="4000" dirty="0"/>
              <a:t>One day soon</a:t>
            </a:r>
          </a:p>
          <a:p>
            <a:pPr lvl="2"/>
            <a:r>
              <a:rPr lang="en-US" sz="3600" dirty="0"/>
              <a:t>God is going to shake the earth (Revelation 16: 17-18)</a:t>
            </a:r>
          </a:p>
          <a:p>
            <a:pPr lvl="2"/>
            <a:r>
              <a:rPr lang="en-US" sz="3600" dirty="0"/>
              <a:t>Revelation 16: 17… it is done!!!!</a:t>
            </a:r>
          </a:p>
        </p:txBody>
      </p:sp>
    </p:spTree>
    <p:extLst>
      <p:ext uri="{BB962C8B-B14F-4D97-AF65-F5344CB8AC3E}">
        <p14:creationId xmlns:p14="http://schemas.microsoft.com/office/powerpoint/2010/main" val="61245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477F-759A-1D06-9B19-4F2054D7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Miracles of the Crucifixion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D5686-7DB6-DA65-D0BD-074E8DA9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478"/>
            <a:ext cx="10515600" cy="438548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Miracle # 6</a:t>
            </a:r>
          </a:p>
          <a:p>
            <a:pPr lvl="1"/>
            <a:r>
              <a:rPr lang="en-US" sz="4000" dirty="0"/>
              <a:t>Matthew 27: 52… tombs were opened</a:t>
            </a:r>
          </a:p>
          <a:p>
            <a:pPr lvl="1"/>
            <a:r>
              <a:rPr lang="en-US" sz="4000" dirty="0"/>
              <a:t>Bodies of many saints</a:t>
            </a:r>
          </a:p>
          <a:p>
            <a:pPr lvl="1"/>
            <a:r>
              <a:rPr lang="en-US" sz="4000" dirty="0"/>
              <a:t>Resurrected</a:t>
            </a:r>
          </a:p>
          <a:p>
            <a:pPr lvl="2"/>
            <a:r>
              <a:rPr lang="en-US" sz="4000" dirty="0"/>
              <a:t>But did not enter the holy city before Jesus</a:t>
            </a:r>
          </a:p>
          <a:p>
            <a:pPr lvl="2"/>
            <a:r>
              <a:rPr lang="en-US" sz="4000" dirty="0"/>
              <a:t>I Corinthians 15: 23</a:t>
            </a:r>
          </a:p>
          <a:p>
            <a:r>
              <a:rPr lang="en-US" sz="4400" dirty="0"/>
              <a:t>Matthew 27: 54… surely this was the Son of God!!</a:t>
            </a:r>
          </a:p>
        </p:txBody>
      </p:sp>
    </p:spTree>
    <p:extLst>
      <p:ext uri="{BB962C8B-B14F-4D97-AF65-F5344CB8AC3E}">
        <p14:creationId xmlns:p14="http://schemas.microsoft.com/office/powerpoint/2010/main" val="35787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379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Miracles of the Crucifixion</vt:lpstr>
      <vt:lpstr>Miracles of the Crucifixion</vt:lpstr>
      <vt:lpstr>Miracles of the Crucifixion</vt:lpstr>
      <vt:lpstr>Miracles of the Crucifixion</vt:lpstr>
      <vt:lpstr>Miracles of the Crucifixion</vt:lpstr>
      <vt:lpstr>Miracles of the Crucifixion</vt:lpstr>
      <vt:lpstr>Miracles of the Crucifixion</vt:lpstr>
      <vt:lpstr>Miracles of the Crucifixion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Miracles of the Crucifixion</dc:title>
  <dc:creator>Microsoft Office User</dc:creator>
  <cp:lastModifiedBy>Al Trepczyk</cp:lastModifiedBy>
  <cp:revision>10</cp:revision>
  <dcterms:created xsi:type="dcterms:W3CDTF">2022-04-15T13:56:56Z</dcterms:created>
  <dcterms:modified xsi:type="dcterms:W3CDTF">2022-04-20T19:29:28Z</dcterms:modified>
</cp:coreProperties>
</file>