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13: 33… John 14: 6</a:t>
            </a:r>
          </a:p>
        </p:txBody>
      </p:sp>
    </p:spTree>
    <p:extLst>
      <p:ext uri="{BB962C8B-B14F-4D97-AF65-F5344CB8AC3E}">
        <p14:creationId xmlns:p14="http://schemas.microsoft.com/office/powerpoint/2010/main" val="345789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7B8F4-8C3C-42F5-E54D-9B54AE02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E5716-9B13-F4F9-CBEB-2DD2CA22D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forgiveness of sins</a:t>
            </a:r>
          </a:p>
          <a:p>
            <a:r>
              <a:rPr lang="en-US" dirty="0"/>
              <a:t>The resurrection of the body</a:t>
            </a:r>
          </a:p>
          <a:p>
            <a:r>
              <a:rPr lang="en-US" dirty="0"/>
              <a:t>And the life everlasting… Amen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Do we really grasp what it means to say…</a:t>
            </a:r>
          </a:p>
          <a:p>
            <a:pPr lvl="1"/>
            <a:r>
              <a:rPr lang="en-US" dirty="0"/>
              <a:t>I believe in God the Father?</a:t>
            </a:r>
          </a:p>
          <a:p>
            <a:pPr lvl="1"/>
            <a:r>
              <a:rPr lang="en-US" dirty="0"/>
              <a:t>If so, what would be the condition of our hearts?</a:t>
            </a:r>
          </a:p>
          <a:p>
            <a:pPr lvl="1"/>
            <a:r>
              <a:rPr lang="en-US" dirty="0"/>
              <a:t>Would it be still be fearful at times?</a:t>
            </a:r>
          </a:p>
          <a:p>
            <a:pPr lvl="1"/>
            <a:r>
              <a:rPr lang="en-US" dirty="0"/>
              <a:t>Would our hearts be troubled like the disciples?</a:t>
            </a:r>
          </a:p>
        </p:txBody>
      </p:sp>
    </p:spTree>
    <p:extLst>
      <p:ext uri="{BB962C8B-B14F-4D97-AF65-F5344CB8AC3E}">
        <p14:creationId xmlns:p14="http://schemas.microsoft.com/office/powerpoint/2010/main" val="305981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4B51-6C12-C404-4611-5B88A076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246DF-C04E-C44C-E791-D65407C9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John 14: 2… in My Father’s house</a:t>
            </a:r>
          </a:p>
          <a:p>
            <a:pPr lvl="1"/>
            <a:r>
              <a:rPr lang="en-US" dirty="0"/>
              <a:t>II Corinthians 5: 1</a:t>
            </a:r>
          </a:p>
          <a:p>
            <a:pPr lvl="1"/>
            <a:r>
              <a:rPr lang="en-US" dirty="0"/>
              <a:t>Three things we are to take note of in this passage</a:t>
            </a:r>
          </a:p>
          <a:p>
            <a:pPr lvl="2"/>
            <a:r>
              <a:rPr lang="en-US" dirty="0"/>
              <a:t>First… our earthly home has nothing to do with who we are…</a:t>
            </a:r>
          </a:p>
          <a:p>
            <a:pPr lvl="3"/>
            <a:r>
              <a:rPr lang="en-US" dirty="0"/>
              <a:t>When you and I left our home this morning</a:t>
            </a:r>
          </a:p>
          <a:p>
            <a:pPr lvl="3"/>
            <a:r>
              <a:rPr lang="en-US" dirty="0"/>
              <a:t>We did not cease to exist</a:t>
            </a:r>
          </a:p>
          <a:p>
            <a:pPr lvl="3"/>
            <a:r>
              <a:rPr lang="en-US" dirty="0"/>
              <a:t>Death for the Christian is not</a:t>
            </a:r>
          </a:p>
          <a:p>
            <a:pPr lvl="4"/>
            <a:r>
              <a:rPr lang="en-US" dirty="0"/>
              <a:t>A ceasing of existence</a:t>
            </a:r>
          </a:p>
          <a:p>
            <a:pPr lvl="4"/>
            <a:r>
              <a:rPr lang="en-US" dirty="0"/>
              <a:t>Rather it is a change of address</a:t>
            </a:r>
          </a:p>
        </p:txBody>
      </p:sp>
    </p:spTree>
    <p:extLst>
      <p:ext uri="{BB962C8B-B14F-4D97-AF65-F5344CB8AC3E}">
        <p14:creationId xmlns:p14="http://schemas.microsoft.com/office/powerpoint/2010/main" val="344366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B8AD-08E2-7C45-841E-52DE2BDD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A198-F672-D53E-23EE-A0F57872F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Secondly… “We have”</a:t>
            </a:r>
          </a:p>
          <a:p>
            <a:pPr lvl="1"/>
            <a:r>
              <a:rPr lang="en-US" dirty="0"/>
              <a:t>No longer a tent (temporary dwelling place)</a:t>
            </a:r>
          </a:p>
          <a:p>
            <a:pPr lvl="1"/>
            <a:r>
              <a:rPr lang="en-US" dirty="0"/>
              <a:t>But now we have a building</a:t>
            </a:r>
          </a:p>
          <a:p>
            <a:pPr lvl="2"/>
            <a:r>
              <a:rPr lang="en-US" dirty="0"/>
              <a:t>Which is “eternal”</a:t>
            </a:r>
          </a:p>
          <a:p>
            <a:pPr lvl="2"/>
            <a:r>
              <a:rPr lang="en-US" dirty="0"/>
              <a:t>Luke 20: 36</a:t>
            </a:r>
          </a:p>
          <a:p>
            <a:pPr lvl="3"/>
            <a:r>
              <a:rPr lang="en-US" dirty="0"/>
              <a:t>“neither can they even die anymore”</a:t>
            </a:r>
          </a:p>
          <a:p>
            <a:pPr lvl="3"/>
            <a:r>
              <a:rPr lang="en-US" dirty="0"/>
              <a:t>Like angels</a:t>
            </a:r>
          </a:p>
          <a:p>
            <a:pPr lvl="3"/>
            <a:r>
              <a:rPr lang="en-US" dirty="0"/>
              <a:t>And are sons of God</a:t>
            </a:r>
          </a:p>
          <a:p>
            <a:pPr lvl="3"/>
            <a:r>
              <a:rPr lang="en-US" dirty="0"/>
              <a:t>Sons of resurrection</a:t>
            </a:r>
          </a:p>
        </p:txBody>
      </p:sp>
    </p:spTree>
    <p:extLst>
      <p:ext uri="{BB962C8B-B14F-4D97-AF65-F5344CB8AC3E}">
        <p14:creationId xmlns:p14="http://schemas.microsoft.com/office/powerpoint/2010/main" val="208330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FDDC-DABA-6728-8D65-1E903A0C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E847-1BA5-9DE3-49F9-FC4ED91A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Thirdly… in the heavens</a:t>
            </a:r>
          </a:p>
          <a:p>
            <a:pPr lvl="1"/>
            <a:r>
              <a:rPr lang="en-US" dirty="0"/>
              <a:t>John 14: 2</a:t>
            </a:r>
          </a:p>
          <a:p>
            <a:pPr lvl="2"/>
            <a:r>
              <a:rPr lang="en-US" dirty="0"/>
              <a:t>I am going away to prepare that place for you</a:t>
            </a:r>
          </a:p>
          <a:p>
            <a:pPr lvl="1"/>
            <a:r>
              <a:rPr lang="en-US" dirty="0"/>
              <a:t>II Corinthians 5: 2-5</a:t>
            </a:r>
          </a:p>
          <a:p>
            <a:pPr lvl="2"/>
            <a:r>
              <a:rPr lang="en-US" dirty="0"/>
              <a:t>Now we groan… (John 14: 2)</a:t>
            </a:r>
          </a:p>
          <a:p>
            <a:pPr lvl="2"/>
            <a:r>
              <a:rPr lang="en-US" dirty="0"/>
              <a:t>Now we groan…(John 14: 4)</a:t>
            </a:r>
          </a:p>
          <a:p>
            <a:pPr lvl="1"/>
            <a:r>
              <a:rPr lang="en-US" dirty="0"/>
              <a:t>Now He has prepared us for…</a:t>
            </a:r>
          </a:p>
          <a:p>
            <a:pPr lvl="1"/>
            <a:r>
              <a:rPr lang="en-US" dirty="0"/>
              <a:t>This very purpose</a:t>
            </a:r>
          </a:p>
          <a:p>
            <a:r>
              <a:rPr lang="en-US" dirty="0"/>
              <a:t>That where I </a:t>
            </a:r>
            <a:r>
              <a:rPr lang="en-US"/>
              <a:t>am… John </a:t>
            </a:r>
            <a:r>
              <a:rPr lang="en-US" dirty="0"/>
              <a:t>14: </a:t>
            </a:r>
            <a:r>
              <a:rPr lang="en-US"/>
              <a:t>3… you </a:t>
            </a:r>
            <a:r>
              <a:rPr lang="en-US" dirty="0"/>
              <a:t>may be also</a:t>
            </a:r>
          </a:p>
        </p:txBody>
      </p:sp>
    </p:spTree>
    <p:extLst>
      <p:ext uri="{BB962C8B-B14F-4D97-AF65-F5344CB8AC3E}">
        <p14:creationId xmlns:p14="http://schemas.microsoft.com/office/powerpoint/2010/main" val="7012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13-17 is called the “Upper Room” discourse</a:t>
            </a:r>
          </a:p>
          <a:p>
            <a:pPr lvl="1"/>
            <a:r>
              <a:rPr lang="en-US" dirty="0"/>
              <a:t>These chapters record Jesus last night with His disciples</a:t>
            </a:r>
          </a:p>
          <a:p>
            <a:r>
              <a:rPr lang="en-US" dirty="0"/>
              <a:t>This last week has been a series of major events in the lives of the disciples</a:t>
            </a:r>
          </a:p>
          <a:p>
            <a:pPr lvl="1"/>
            <a:r>
              <a:rPr lang="en-US" dirty="0"/>
              <a:t>First… Jesus enters Jerusalem</a:t>
            </a:r>
          </a:p>
          <a:p>
            <a:pPr lvl="2"/>
            <a:r>
              <a:rPr lang="en-US" dirty="0"/>
              <a:t>Is this the time He is going to restore the kingdom?</a:t>
            </a:r>
          </a:p>
          <a:p>
            <a:pPr lvl="2"/>
            <a:r>
              <a:rPr lang="en-US" dirty="0"/>
              <a:t>Acts 1: 6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5A7E-E258-4F1F-EA6C-0872BCA2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1EFEE-4365-EDC8-E364-817704FA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Second… Luke 19: 45-48</a:t>
            </a:r>
          </a:p>
          <a:p>
            <a:pPr lvl="1"/>
            <a:r>
              <a:rPr lang="en-US" dirty="0"/>
              <a:t>Jesus cleanses the temple for a second time</a:t>
            </a:r>
          </a:p>
          <a:p>
            <a:pPr lvl="1"/>
            <a:r>
              <a:rPr lang="en-US" dirty="0"/>
              <a:t>John 13: 47… this riles the establishment</a:t>
            </a:r>
          </a:p>
          <a:p>
            <a:r>
              <a:rPr lang="en-US" dirty="0"/>
              <a:t>Third… they go to the upper room</a:t>
            </a:r>
          </a:p>
          <a:p>
            <a:pPr lvl="1"/>
            <a:r>
              <a:rPr lang="en-US" dirty="0"/>
              <a:t>Chapter 13: 1…</a:t>
            </a:r>
          </a:p>
          <a:p>
            <a:pPr lvl="2"/>
            <a:r>
              <a:rPr lang="en-US" dirty="0"/>
              <a:t>John records the love of God</a:t>
            </a:r>
          </a:p>
          <a:p>
            <a:r>
              <a:rPr lang="en-US" dirty="0"/>
              <a:t>Fourth… John 13: 2; 26-30</a:t>
            </a:r>
          </a:p>
          <a:p>
            <a:pPr lvl="1"/>
            <a:r>
              <a:rPr lang="en-US" dirty="0"/>
              <a:t>Judas leaves to betray Christ</a:t>
            </a:r>
          </a:p>
        </p:txBody>
      </p:sp>
    </p:spTree>
    <p:extLst>
      <p:ext uri="{BB962C8B-B14F-4D97-AF65-F5344CB8AC3E}">
        <p14:creationId xmlns:p14="http://schemas.microsoft.com/office/powerpoint/2010/main" val="6752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77A0-B7E8-0115-C5DB-B43AD3BE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DE58-DB9C-AD1E-3B41-3996E945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Fifth… John 13: 33-38</a:t>
            </a:r>
          </a:p>
          <a:p>
            <a:pPr lvl="1"/>
            <a:r>
              <a:rPr lang="en-US" dirty="0"/>
              <a:t>Jesus tells them He is going to leave them</a:t>
            </a:r>
          </a:p>
          <a:p>
            <a:pPr lvl="1"/>
            <a:r>
              <a:rPr lang="en-US" dirty="0"/>
              <a:t>And they cannot come along</a:t>
            </a:r>
          </a:p>
          <a:p>
            <a:pPr lvl="1"/>
            <a:r>
              <a:rPr lang="en-US" dirty="0"/>
              <a:t>Now their whole life for the past three years</a:t>
            </a:r>
          </a:p>
          <a:p>
            <a:pPr lvl="2"/>
            <a:r>
              <a:rPr lang="en-US" dirty="0"/>
              <a:t>Lived in the presence of Christ</a:t>
            </a:r>
          </a:p>
          <a:p>
            <a:pPr lvl="2"/>
            <a:r>
              <a:rPr lang="en-US" dirty="0"/>
              <a:t>Now in the midst of all their hopes and fears</a:t>
            </a:r>
          </a:p>
          <a:p>
            <a:pPr lvl="2"/>
            <a:r>
              <a:rPr lang="en-US" dirty="0"/>
              <a:t>He tell them He is leaving them?</a:t>
            </a:r>
          </a:p>
          <a:p>
            <a:r>
              <a:rPr lang="en-US" dirty="0"/>
              <a:t>Sixth… John 13: 37… Peter speaks</a:t>
            </a:r>
          </a:p>
          <a:p>
            <a:pPr lvl="1"/>
            <a:r>
              <a:rPr lang="en-US" dirty="0"/>
              <a:t>Jesus reply Vs 38… ”you too… will deny Me”</a:t>
            </a:r>
          </a:p>
          <a:p>
            <a:pPr lvl="1"/>
            <a:r>
              <a:rPr lang="en-US" dirty="0"/>
              <a:t>Not just once… but over and over again…</a:t>
            </a:r>
          </a:p>
        </p:txBody>
      </p:sp>
    </p:spTree>
    <p:extLst>
      <p:ext uri="{BB962C8B-B14F-4D97-AF65-F5344CB8AC3E}">
        <p14:creationId xmlns:p14="http://schemas.microsoft.com/office/powerpoint/2010/main" val="90471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B3C4-5056-87B6-B969-DEE6AD90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B1CE3-923C-5FE4-EADA-5C97C7506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can we understand why Jesus says</a:t>
            </a:r>
          </a:p>
          <a:p>
            <a:pPr lvl="1"/>
            <a:r>
              <a:rPr lang="en-US" dirty="0"/>
              <a:t>“Let not your heart be troubled”</a:t>
            </a:r>
          </a:p>
          <a:p>
            <a:pPr lvl="1"/>
            <a:r>
              <a:rPr lang="en-US" dirty="0"/>
              <a:t>Yet the worst is yet to come</a:t>
            </a:r>
          </a:p>
          <a:p>
            <a:pPr lvl="2"/>
            <a:r>
              <a:rPr lang="en-US" dirty="0"/>
              <a:t>Tonight, He will be arrested</a:t>
            </a:r>
          </a:p>
          <a:p>
            <a:pPr lvl="2"/>
            <a:r>
              <a:rPr lang="en-US" dirty="0"/>
              <a:t>Tomorrow He will be flogged</a:t>
            </a:r>
          </a:p>
          <a:p>
            <a:pPr lvl="2"/>
            <a:r>
              <a:rPr lang="en-US" dirty="0"/>
              <a:t>Tomorrow He will be crucified</a:t>
            </a:r>
          </a:p>
          <a:p>
            <a:pPr lvl="2"/>
            <a:r>
              <a:rPr lang="en-US" dirty="0"/>
              <a:t>Tomorrow He will be placed in a tomb…</a:t>
            </a:r>
          </a:p>
          <a:p>
            <a:r>
              <a:rPr lang="en-US" dirty="0"/>
              <a:t>How can our hearts not be troubled?</a:t>
            </a:r>
          </a:p>
          <a:p>
            <a:pPr lvl="1"/>
            <a:r>
              <a:rPr lang="en-US" dirty="0"/>
              <a:t>Note His answer</a:t>
            </a:r>
          </a:p>
          <a:p>
            <a:pPr lvl="1"/>
            <a:r>
              <a:rPr lang="en-US" dirty="0"/>
              <a:t>John 14: 1</a:t>
            </a:r>
          </a:p>
        </p:txBody>
      </p:sp>
    </p:spTree>
    <p:extLst>
      <p:ext uri="{BB962C8B-B14F-4D97-AF65-F5344CB8AC3E}">
        <p14:creationId xmlns:p14="http://schemas.microsoft.com/office/powerpoint/2010/main" val="101203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B15A-22EC-44DC-B3AD-FD649A99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57B1F-FE09-1331-91A9-8134E870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“Believe in God and believe also in Me”</a:t>
            </a:r>
          </a:p>
          <a:p>
            <a:r>
              <a:rPr lang="en-US" dirty="0"/>
              <a:t>In this verse we see a transition from</a:t>
            </a:r>
          </a:p>
          <a:p>
            <a:pPr lvl="1"/>
            <a:r>
              <a:rPr lang="en-US" dirty="0"/>
              <a:t>Walking by sight… eyewitnesses of…</a:t>
            </a:r>
          </a:p>
          <a:p>
            <a:pPr lvl="2"/>
            <a:r>
              <a:rPr lang="en-US" dirty="0"/>
              <a:t>Fed the 5,000</a:t>
            </a:r>
          </a:p>
          <a:p>
            <a:pPr lvl="2"/>
            <a:r>
              <a:rPr lang="en-US" dirty="0"/>
              <a:t>Walked on the water</a:t>
            </a:r>
          </a:p>
          <a:p>
            <a:pPr lvl="2"/>
            <a:r>
              <a:rPr lang="en-US" dirty="0"/>
              <a:t>Calmed the storm</a:t>
            </a:r>
          </a:p>
          <a:p>
            <a:pPr lvl="2"/>
            <a:r>
              <a:rPr lang="en-US" dirty="0"/>
              <a:t>Blind were made to see</a:t>
            </a:r>
          </a:p>
          <a:p>
            <a:pPr lvl="2"/>
            <a:r>
              <a:rPr lang="en-US" dirty="0"/>
              <a:t>Lame were made to walk</a:t>
            </a:r>
          </a:p>
          <a:p>
            <a:pPr lvl="2"/>
            <a:r>
              <a:rPr lang="en-US" dirty="0"/>
              <a:t>Dead raised back to life</a:t>
            </a:r>
          </a:p>
          <a:p>
            <a:pPr lvl="2"/>
            <a:r>
              <a:rPr lang="en-US" dirty="0"/>
              <a:t>Jesus is in control…</a:t>
            </a:r>
          </a:p>
          <a:p>
            <a:pPr lvl="2"/>
            <a:r>
              <a:rPr lang="en-US" dirty="0"/>
              <a:t>He is God in human form</a:t>
            </a:r>
          </a:p>
        </p:txBody>
      </p:sp>
    </p:spTree>
    <p:extLst>
      <p:ext uri="{BB962C8B-B14F-4D97-AF65-F5344CB8AC3E}">
        <p14:creationId xmlns:p14="http://schemas.microsoft.com/office/powerpoint/2010/main" val="260939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0D5E-47B2-3D53-B527-7F0EFD5C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3A47-8A81-58AF-F88F-2E229938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Walking by faith is entirely new to them</a:t>
            </a:r>
          </a:p>
          <a:p>
            <a:pPr lvl="1"/>
            <a:r>
              <a:rPr lang="en-US" dirty="0"/>
              <a:t>Remember</a:t>
            </a:r>
          </a:p>
          <a:p>
            <a:pPr lvl="2"/>
            <a:r>
              <a:rPr lang="en-US" dirty="0"/>
              <a:t>Judas leaves to betray Christ</a:t>
            </a:r>
          </a:p>
          <a:p>
            <a:pPr lvl="2"/>
            <a:r>
              <a:rPr lang="en-US" dirty="0"/>
              <a:t>Peter is told that he will deny Christ… 3 times</a:t>
            </a:r>
          </a:p>
          <a:p>
            <a:pPr lvl="2"/>
            <a:r>
              <a:rPr lang="en-US" dirty="0"/>
              <a:t>And Jesus is telling them He is going back to the Father</a:t>
            </a:r>
          </a:p>
          <a:p>
            <a:r>
              <a:rPr lang="en-US" dirty="0"/>
              <a:t>The problem is this…</a:t>
            </a:r>
          </a:p>
          <a:p>
            <a:pPr lvl="1"/>
            <a:r>
              <a:rPr lang="en-US" dirty="0"/>
              <a:t>They still did not realize the presence of the Father</a:t>
            </a:r>
          </a:p>
          <a:p>
            <a:pPr lvl="1"/>
            <a:r>
              <a:rPr lang="en-US" dirty="0"/>
              <a:t>Was manifested to them in the Son</a:t>
            </a:r>
          </a:p>
        </p:txBody>
      </p:sp>
    </p:spTree>
    <p:extLst>
      <p:ext uri="{BB962C8B-B14F-4D97-AF65-F5344CB8AC3E}">
        <p14:creationId xmlns:p14="http://schemas.microsoft.com/office/powerpoint/2010/main" val="20126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7217C-33A4-8546-6C40-EAFD3427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6C75E-011C-F23C-CBA9-555944EC2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why we readily confess</a:t>
            </a:r>
          </a:p>
          <a:p>
            <a:pPr lvl="1"/>
            <a:r>
              <a:rPr lang="en-US" dirty="0"/>
              <a:t>I believe in God the Father, maker of heaven and earth</a:t>
            </a:r>
          </a:p>
          <a:p>
            <a:pPr lvl="1"/>
            <a:r>
              <a:rPr lang="en-US" dirty="0"/>
              <a:t>And in Jesus Christ, His only Son, our Lord</a:t>
            </a:r>
          </a:p>
          <a:p>
            <a:pPr lvl="1"/>
            <a:r>
              <a:rPr lang="en-US" dirty="0"/>
              <a:t>Who was conceived by the Holy Spirit, born of the virgin Mary</a:t>
            </a:r>
          </a:p>
          <a:p>
            <a:pPr lvl="1"/>
            <a:r>
              <a:rPr lang="en-US" dirty="0"/>
              <a:t>Suffered under Pontius Pilate, was crucified, dead and buried</a:t>
            </a:r>
          </a:p>
          <a:p>
            <a:pPr lvl="1"/>
            <a:r>
              <a:rPr lang="en-US" dirty="0"/>
              <a:t>He descended to Hell</a:t>
            </a:r>
          </a:p>
        </p:txBody>
      </p:sp>
    </p:spTree>
    <p:extLst>
      <p:ext uri="{BB962C8B-B14F-4D97-AF65-F5344CB8AC3E}">
        <p14:creationId xmlns:p14="http://schemas.microsoft.com/office/powerpoint/2010/main" val="186323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E606-0169-611D-A7CA-4ECF9FF4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Not Your Heart be Troubled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D5D6-8746-27E8-FB1D-78F72CD5A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day He arose again from the dead</a:t>
            </a:r>
          </a:p>
          <a:p>
            <a:r>
              <a:rPr lang="en-US" dirty="0"/>
              <a:t>He ascended to heaven and is seated at the right hand of God the Father Almighty</a:t>
            </a:r>
          </a:p>
          <a:p>
            <a:r>
              <a:rPr lang="en-US" dirty="0"/>
              <a:t>From thence He will come to judge the living and the dead</a:t>
            </a:r>
          </a:p>
          <a:p>
            <a:r>
              <a:rPr lang="en-US" dirty="0"/>
              <a:t>I believe in the Holy Spirit</a:t>
            </a:r>
          </a:p>
          <a:p>
            <a:pPr lvl="1"/>
            <a:r>
              <a:rPr lang="en-US" dirty="0"/>
              <a:t>In the holy catholic church</a:t>
            </a:r>
          </a:p>
          <a:p>
            <a:pPr lvl="1"/>
            <a:r>
              <a:rPr lang="en-US" dirty="0"/>
              <a:t>The communion of the saints</a:t>
            </a:r>
          </a:p>
        </p:txBody>
      </p:sp>
    </p:spTree>
    <p:extLst>
      <p:ext uri="{BB962C8B-B14F-4D97-AF65-F5344CB8AC3E}">
        <p14:creationId xmlns:p14="http://schemas.microsoft.com/office/powerpoint/2010/main" val="332512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825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  <vt:lpstr>Let Not Your Heart be Troubled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25</cp:revision>
  <dcterms:created xsi:type="dcterms:W3CDTF">2022-06-22T12:11:31Z</dcterms:created>
  <dcterms:modified xsi:type="dcterms:W3CDTF">2023-05-09T15:14:29Z</dcterms:modified>
</cp:coreProperties>
</file>