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11: 35; 47-57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1DA7-7BB2-6B6C-826D-C818FE80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28D6-38A1-9C07-2512-C33924388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last group is profoundly anti-God</a:t>
            </a:r>
          </a:p>
          <a:p>
            <a:pPr lvl="1"/>
            <a:r>
              <a:rPr lang="en-US" dirty="0"/>
              <a:t>Not anti-god</a:t>
            </a:r>
          </a:p>
          <a:p>
            <a:pPr lvl="1"/>
            <a:r>
              <a:rPr lang="en-US" dirty="0"/>
              <a:t>They are only against the God of the Bible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John 7: 7</a:t>
            </a:r>
          </a:p>
          <a:p>
            <a:r>
              <a:rPr lang="en-US" dirty="0"/>
              <a:t>Finally in verse 51 we see something quite eye-opening</a:t>
            </a:r>
          </a:p>
          <a:p>
            <a:pPr lvl="1"/>
            <a:r>
              <a:rPr lang="en-US" dirty="0"/>
              <a:t>Job 42: 1</a:t>
            </a:r>
            <a:r>
              <a:rPr lang="en-US"/>
              <a:t>; Matthew </a:t>
            </a:r>
            <a:r>
              <a:rPr lang="en-US" dirty="0"/>
              <a:t>24: 32-44</a:t>
            </a:r>
          </a:p>
        </p:txBody>
      </p:sp>
    </p:spTree>
    <p:extLst>
      <p:ext uri="{BB962C8B-B14F-4D97-AF65-F5344CB8AC3E}">
        <p14:creationId xmlns:p14="http://schemas.microsoft.com/office/powerpoint/2010/main" val="38757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04405"/>
            <a:ext cx="11131062" cy="57535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11 is a unique chapter</a:t>
            </a:r>
          </a:p>
          <a:p>
            <a:pPr lvl="1"/>
            <a:r>
              <a:rPr lang="en-US" dirty="0"/>
              <a:t>We have in it</a:t>
            </a:r>
          </a:p>
          <a:p>
            <a:pPr lvl="2"/>
            <a:r>
              <a:rPr lang="en-US" dirty="0"/>
              <a:t>The greatest display of the power and glory of God (John 11: 43)</a:t>
            </a:r>
          </a:p>
          <a:p>
            <a:pPr lvl="2"/>
            <a:r>
              <a:rPr lang="en-US" dirty="0"/>
              <a:t>We also have a display of the humanity of Christ (John 11: 35)</a:t>
            </a:r>
          </a:p>
          <a:p>
            <a:pPr lvl="1"/>
            <a:r>
              <a:rPr lang="en-US" dirty="0"/>
              <a:t>In both of these verses we find John 1: 14 illustrated</a:t>
            </a:r>
          </a:p>
          <a:p>
            <a:pPr lvl="2"/>
            <a:r>
              <a:rPr lang="en-US" dirty="0"/>
              <a:t>“And the Word became flesh”</a:t>
            </a:r>
          </a:p>
          <a:p>
            <a:pPr lvl="2"/>
            <a:r>
              <a:rPr lang="en-US" dirty="0"/>
              <a:t>And “we saw His glory”</a:t>
            </a:r>
          </a:p>
          <a:p>
            <a:pPr lvl="2"/>
            <a:r>
              <a:rPr lang="en-US" dirty="0"/>
              <a:t>”Full of Grace and Truth”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DA1F-9C2C-B2DE-0977-5B696B30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5A37D-E139-5829-C5E3-E1E37228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chapter we find</a:t>
            </a:r>
          </a:p>
          <a:p>
            <a:pPr lvl="1"/>
            <a:r>
              <a:rPr lang="en-US" dirty="0"/>
              <a:t>The shortest verse in the Bible</a:t>
            </a:r>
          </a:p>
          <a:p>
            <a:pPr lvl="1"/>
            <a:r>
              <a:rPr lang="en-US" dirty="0"/>
              <a:t>“Jesus wept”</a:t>
            </a:r>
          </a:p>
          <a:p>
            <a:r>
              <a:rPr lang="en-US" dirty="0"/>
              <a:t>Yet in this verse we see profound implications</a:t>
            </a:r>
          </a:p>
          <a:p>
            <a:pPr lvl="1"/>
            <a:r>
              <a:rPr lang="en-US" dirty="0"/>
              <a:t>This word “wept” occurs nowhere else in the N.T.</a:t>
            </a:r>
          </a:p>
          <a:p>
            <a:pPr lvl="1"/>
            <a:r>
              <a:rPr lang="en-US" dirty="0"/>
              <a:t>It implies the deep sorrow of the heart</a:t>
            </a:r>
          </a:p>
          <a:p>
            <a:pPr lvl="1"/>
            <a:r>
              <a:rPr lang="en-US" dirty="0"/>
              <a:t>That silent sorrow that words cannot express</a:t>
            </a:r>
          </a:p>
          <a:p>
            <a:pPr lvl="2"/>
            <a:r>
              <a:rPr lang="en-US" dirty="0"/>
              <a:t>Compare to Luke 19: 39-44</a:t>
            </a:r>
          </a:p>
        </p:txBody>
      </p:sp>
    </p:spTree>
    <p:extLst>
      <p:ext uri="{BB962C8B-B14F-4D97-AF65-F5344CB8AC3E}">
        <p14:creationId xmlns:p14="http://schemas.microsoft.com/office/powerpoint/2010/main" val="178464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EF18-FFB3-3417-2285-AF78C7E7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1F44-3203-3AD7-2C75-25A748E6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verse points out a number of things</a:t>
            </a:r>
          </a:p>
          <a:p>
            <a:pPr lvl="1"/>
            <a:r>
              <a:rPr lang="en-US" dirty="0"/>
              <a:t>First, the concept of God identifying with our sorrows and infirmities is lost in paganism</a:t>
            </a:r>
          </a:p>
          <a:p>
            <a:pPr lvl="2"/>
            <a:r>
              <a:rPr lang="en-US" dirty="0"/>
              <a:t>Homers’ </a:t>
            </a:r>
            <a:r>
              <a:rPr lang="en-US" dirty="0" err="1"/>
              <a:t>Illiad</a:t>
            </a:r>
            <a:r>
              <a:rPr lang="en-US" dirty="0"/>
              <a:t>…</a:t>
            </a:r>
          </a:p>
          <a:p>
            <a:pPr lvl="3"/>
            <a:r>
              <a:rPr lang="en-US" dirty="0"/>
              <a:t>“the gods and goddesses bellow when wounded but are not touched by human suffering”</a:t>
            </a:r>
          </a:p>
          <a:p>
            <a:pPr lvl="3"/>
            <a:r>
              <a:rPr lang="en-US" dirty="0"/>
              <a:t>The gods ordain the lot of man to suffer, while themselves are free from care</a:t>
            </a:r>
          </a:p>
          <a:p>
            <a:pPr lvl="2"/>
            <a:r>
              <a:rPr lang="en-US" dirty="0"/>
              <a:t>Les </a:t>
            </a:r>
            <a:r>
              <a:rPr lang="en-US" dirty="0" err="1"/>
              <a:t>Miserables</a:t>
            </a:r>
            <a:r>
              <a:rPr lang="en-US" dirty="0"/>
              <a:t>… play</a:t>
            </a:r>
          </a:p>
          <a:p>
            <a:pPr lvl="3"/>
            <a:r>
              <a:rPr lang="en-US" dirty="0"/>
              <a:t>Could be titled “The Miserable Ones”</a:t>
            </a:r>
          </a:p>
        </p:txBody>
      </p:sp>
    </p:spTree>
    <p:extLst>
      <p:ext uri="{BB962C8B-B14F-4D97-AF65-F5344CB8AC3E}">
        <p14:creationId xmlns:p14="http://schemas.microsoft.com/office/powerpoint/2010/main" val="98013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1330-08E3-E2EA-2FB6-C1D77EA4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8FC09-732D-FF0D-0A72-BC3E603EC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Secondly…</a:t>
            </a:r>
          </a:p>
          <a:p>
            <a:pPr lvl="1"/>
            <a:r>
              <a:rPr lang="en-US" dirty="0"/>
              <a:t>The compassion of the God of the Bible is shown</a:t>
            </a:r>
          </a:p>
          <a:p>
            <a:pPr lvl="2"/>
            <a:r>
              <a:rPr lang="en-US" dirty="0"/>
              <a:t>In His mind’s eye… Christ instantly sees…</a:t>
            </a:r>
          </a:p>
          <a:p>
            <a:pPr lvl="3"/>
            <a:r>
              <a:rPr lang="en-US" dirty="0"/>
              <a:t>Adam and Eve standing by the body of Abel</a:t>
            </a:r>
          </a:p>
          <a:p>
            <a:pPr lvl="3"/>
            <a:r>
              <a:rPr lang="en-US" dirty="0"/>
              <a:t>World War 1 &amp; 2</a:t>
            </a:r>
          </a:p>
          <a:p>
            <a:pPr lvl="3"/>
            <a:r>
              <a:rPr lang="en-US" dirty="0"/>
              <a:t>Reign of Stalin</a:t>
            </a:r>
          </a:p>
          <a:p>
            <a:pPr lvl="3"/>
            <a:r>
              <a:rPr lang="en-US" dirty="0"/>
              <a:t>Reign of Mao</a:t>
            </a:r>
          </a:p>
          <a:p>
            <a:pPr lvl="3"/>
            <a:r>
              <a:rPr lang="en-US" dirty="0"/>
              <a:t>Every person who has ever stood next to the grave of a loved one</a:t>
            </a:r>
          </a:p>
        </p:txBody>
      </p:sp>
    </p:spTree>
    <p:extLst>
      <p:ext uri="{BB962C8B-B14F-4D97-AF65-F5344CB8AC3E}">
        <p14:creationId xmlns:p14="http://schemas.microsoft.com/office/powerpoint/2010/main" val="381396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3DE7-012C-CCC2-EACD-EEDFCF58C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F84C8-96FC-25D7-44D0-70FC2E04F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Thirdly…</a:t>
            </a:r>
          </a:p>
          <a:p>
            <a:pPr lvl="1"/>
            <a:r>
              <a:rPr lang="en-US" dirty="0"/>
              <a:t>He also wept for those who would not believe</a:t>
            </a:r>
          </a:p>
          <a:p>
            <a:pPr lvl="1"/>
            <a:r>
              <a:rPr lang="en-US" dirty="0"/>
              <a:t>He is now face to face with the consequences of unbelief</a:t>
            </a:r>
          </a:p>
          <a:p>
            <a:pPr lvl="2"/>
            <a:r>
              <a:rPr lang="en-US" dirty="0"/>
              <a:t>Even at the tomb of the man now walking out</a:t>
            </a:r>
          </a:p>
          <a:p>
            <a:pPr lvl="2"/>
            <a:r>
              <a:rPr lang="en-US" dirty="0"/>
              <a:t>There were those who refused to believe (John 11: 46)</a:t>
            </a:r>
          </a:p>
          <a:p>
            <a:r>
              <a:rPr lang="en-US" dirty="0"/>
              <a:t>Question??</a:t>
            </a:r>
          </a:p>
          <a:p>
            <a:pPr lvl="1"/>
            <a:r>
              <a:rPr lang="en-US" dirty="0"/>
              <a:t>Why does the story end so abruptly?</a:t>
            </a:r>
          </a:p>
          <a:p>
            <a:pPr lvl="1"/>
            <a:r>
              <a:rPr lang="en-US" dirty="0"/>
              <a:t>Why is there no recording of the questions asked of Lazarus?</a:t>
            </a:r>
          </a:p>
        </p:txBody>
      </p:sp>
    </p:spTree>
    <p:extLst>
      <p:ext uri="{BB962C8B-B14F-4D97-AF65-F5344CB8AC3E}">
        <p14:creationId xmlns:p14="http://schemas.microsoft.com/office/powerpoint/2010/main" val="7421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5000-298B-D4F0-38FB-39CB94BC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5D73-3AFF-E9D9-A13C-D9E9900B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are these things not recorded for us?</a:t>
            </a:r>
          </a:p>
          <a:p>
            <a:pPr lvl="1"/>
            <a:r>
              <a:rPr lang="en-US" dirty="0"/>
              <a:t>(John 11: 4)… ”for the glory of God”</a:t>
            </a:r>
          </a:p>
          <a:p>
            <a:pPr lvl="1"/>
            <a:r>
              <a:rPr lang="en-US" dirty="0"/>
              <a:t>Acts 3: 11-16</a:t>
            </a:r>
          </a:p>
          <a:p>
            <a:pPr lvl="2"/>
            <a:r>
              <a:rPr lang="en-US" dirty="0"/>
              <a:t>Put to death Prince of Life (Author)</a:t>
            </a:r>
          </a:p>
          <a:p>
            <a:pPr lvl="2"/>
            <a:r>
              <a:rPr lang="en-US" dirty="0"/>
              <a:t>And asked that a murderer be released to you???</a:t>
            </a:r>
          </a:p>
          <a:p>
            <a:pPr lvl="3"/>
            <a:r>
              <a:rPr lang="en-US" dirty="0"/>
              <a:t>(Luke 23: 17-25)</a:t>
            </a:r>
          </a:p>
          <a:p>
            <a:pPr lvl="3"/>
            <a:r>
              <a:rPr lang="en-US" dirty="0"/>
              <a:t>(Proverbs 8: 35-36)</a:t>
            </a:r>
          </a:p>
          <a:p>
            <a:r>
              <a:rPr lang="en-US" dirty="0"/>
              <a:t>John 11: 47… we have got to do something!!!</a:t>
            </a:r>
          </a:p>
          <a:p>
            <a:pPr lvl="1"/>
            <a:r>
              <a:rPr lang="en-US" dirty="0"/>
              <a:t>For this man is performing many signs</a:t>
            </a:r>
          </a:p>
          <a:p>
            <a:pPr lvl="1"/>
            <a:r>
              <a:rPr lang="en-US" dirty="0"/>
              <a:t>Is that the real reason?</a:t>
            </a:r>
          </a:p>
        </p:txBody>
      </p:sp>
    </p:spTree>
    <p:extLst>
      <p:ext uri="{BB962C8B-B14F-4D97-AF65-F5344CB8AC3E}">
        <p14:creationId xmlns:p14="http://schemas.microsoft.com/office/powerpoint/2010/main" val="40370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C881-92E9-054D-1447-6ECA7225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CF73-6A8A-2AFC-D681-3411D1DCF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John 11, we see three groups of people</a:t>
            </a:r>
          </a:p>
          <a:p>
            <a:pPr lvl="1"/>
            <a:r>
              <a:rPr lang="en-US" dirty="0"/>
              <a:t>John 11: 45… Group # 1</a:t>
            </a:r>
          </a:p>
          <a:p>
            <a:pPr lvl="2"/>
            <a:r>
              <a:rPr lang="en-US" dirty="0"/>
              <a:t>Many believed in Him</a:t>
            </a:r>
          </a:p>
          <a:p>
            <a:pPr lvl="2"/>
            <a:r>
              <a:rPr lang="en-US" dirty="0"/>
              <a:t>John 10: 30; John 17: 1-3</a:t>
            </a:r>
          </a:p>
          <a:p>
            <a:pPr lvl="2"/>
            <a:r>
              <a:rPr lang="en-US" dirty="0"/>
              <a:t>True believers</a:t>
            </a:r>
          </a:p>
          <a:p>
            <a:pPr lvl="1"/>
            <a:r>
              <a:rPr lang="en-US" dirty="0"/>
              <a:t>John 11: 46… Group # 2</a:t>
            </a:r>
          </a:p>
          <a:p>
            <a:pPr lvl="2"/>
            <a:r>
              <a:rPr lang="en-US" dirty="0"/>
              <a:t>John 2: 18; John 4: 48; John 6: 26-30</a:t>
            </a:r>
          </a:p>
          <a:p>
            <a:pPr lvl="2"/>
            <a:r>
              <a:rPr lang="en-US" dirty="0"/>
              <a:t>Those who only follow as long as they get something</a:t>
            </a:r>
          </a:p>
          <a:p>
            <a:pPr lvl="2"/>
            <a:r>
              <a:rPr lang="en-US" dirty="0"/>
              <a:t>A miracle, a sign, some food/material things</a:t>
            </a:r>
          </a:p>
        </p:txBody>
      </p:sp>
    </p:spTree>
    <p:extLst>
      <p:ext uri="{BB962C8B-B14F-4D97-AF65-F5344CB8AC3E}">
        <p14:creationId xmlns:p14="http://schemas.microsoft.com/office/powerpoint/2010/main" val="4235300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E77D-AA29-B6A3-A09A-C8DABB91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Wept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71FE9-9592-DC8F-FBF0-3E116BE58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11: 47-53… Group # 3</a:t>
            </a:r>
          </a:p>
          <a:p>
            <a:pPr lvl="1"/>
            <a:r>
              <a:rPr lang="en-US" dirty="0"/>
              <a:t>This group hates God no matter what</a:t>
            </a:r>
          </a:p>
          <a:p>
            <a:pPr lvl="2"/>
            <a:r>
              <a:rPr lang="en-US" dirty="0"/>
              <a:t>Note what they did not ask…</a:t>
            </a:r>
          </a:p>
          <a:p>
            <a:pPr lvl="2"/>
            <a:r>
              <a:rPr lang="en-US" dirty="0"/>
              <a:t>He did what?</a:t>
            </a:r>
          </a:p>
          <a:p>
            <a:pPr lvl="3"/>
            <a:r>
              <a:rPr lang="en-US" dirty="0"/>
              <a:t>Raised a man who has been dead 4 days???</a:t>
            </a:r>
          </a:p>
          <a:p>
            <a:pPr lvl="2"/>
            <a:r>
              <a:rPr lang="en-US" dirty="0"/>
              <a:t>Do you think He really could be the Son of God?</a:t>
            </a:r>
          </a:p>
          <a:p>
            <a:pPr lvl="2"/>
            <a:r>
              <a:rPr lang="en-US" dirty="0"/>
              <a:t>Maybe He really is the Messiah?</a:t>
            </a:r>
          </a:p>
          <a:p>
            <a:pPr lvl="1"/>
            <a:r>
              <a:rPr lang="en-US" dirty="0"/>
              <a:t>They are those who can only see the consequences of what might happen to them</a:t>
            </a:r>
          </a:p>
        </p:txBody>
      </p:sp>
    </p:spTree>
    <p:extLst>
      <p:ext uri="{BB962C8B-B14F-4D97-AF65-F5344CB8AC3E}">
        <p14:creationId xmlns:p14="http://schemas.microsoft.com/office/powerpoint/2010/main" val="129383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622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Jesus Wept</vt:lpstr>
      <vt:lpstr>Jesus Wept</vt:lpstr>
      <vt:lpstr>Jesus Wept</vt:lpstr>
      <vt:lpstr>Jesus Wept</vt:lpstr>
      <vt:lpstr>Jesus Wept</vt:lpstr>
      <vt:lpstr>Jesus Wept</vt:lpstr>
      <vt:lpstr>Jesus Wept</vt:lpstr>
      <vt:lpstr>Jesus Wept</vt:lpstr>
      <vt:lpstr>Jesus Wept</vt:lpstr>
      <vt:lpstr>Jesus Wept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20</cp:revision>
  <dcterms:created xsi:type="dcterms:W3CDTF">2022-06-22T12:11:31Z</dcterms:created>
  <dcterms:modified xsi:type="dcterms:W3CDTF">2023-03-13T15:50:27Z</dcterms:modified>
</cp:coreProperties>
</file>