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3" r:id="rId8"/>
    <p:sldId id="269" r:id="rId9"/>
    <p:sldId id="264" r:id="rId10"/>
    <p:sldId id="265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51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the Old the New is Contained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4 Gospel renditions</a:t>
            </a:r>
          </a:p>
          <a:p>
            <a:pPr lvl="1"/>
            <a:r>
              <a:rPr lang="en-US" dirty="0"/>
              <a:t>Just as there are three mammals</a:t>
            </a:r>
          </a:p>
          <a:p>
            <a:pPr lvl="1"/>
            <a:r>
              <a:rPr lang="en-US" dirty="0"/>
              <a:t>Three of the Gospels have much in similarity</a:t>
            </a:r>
          </a:p>
          <a:p>
            <a:pPr lvl="1"/>
            <a:r>
              <a:rPr lang="en-US" dirty="0"/>
              <a:t>They are called the “Synoptic Gospels”</a:t>
            </a:r>
          </a:p>
          <a:p>
            <a:r>
              <a:rPr lang="en-US" dirty="0"/>
              <a:t>Then there is the singular book (eagle)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4B05-B950-DC43-B49F-B486F9CDB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0C8F1-8B51-3C44-B0A0-9EF50D0D8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 the four gospels</a:t>
            </a:r>
          </a:p>
          <a:p>
            <a:pPr lvl="1"/>
            <a:r>
              <a:rPr lang="en-US" dirty="0"/>
              <a:t>In Matthew Jesus the Jew is depicted as</a:t>
            </a:r>
          </a:p>
          <a:p>
            <a:pPr lvl="2"/>
            <a:r>
              <a:rPr lang="en-US" dirty="0"/>
              <a:t>Son of David the greatest king of Israel</a:t>
            </a:r>
          </a:p>
          <a:p>
            <a:pPr lvl="2"/>
            <a:r>
              <a:rPr lang="en-US" dirty="0"/>
              <a:t>Jesus’ human genealogy goes through David to Abraham</a:t>
            </a:r>
          </a:p>
          <a:p>
            <a:pPr lvl="2"/>
            <a:r>
              <a:rPr lang="en-US" dirty="0"/>
              <a:t>On the Cross the sign reads</a:t>
            </a:r>
          </a:p>
          <a:p>
            <a:pPr lvl="3"/>
            <a:r>
              <a:rPr lang="en-US" dirty="0"/>
              <a:t>THIS IS JESUS, THE KING OF THE JEWS</a:t>
            </a:r>
          </a:p>
          <a:p>
            <a:r>
              <a:rPr lang="en-US" dirty="0"/>
              <a:t>As the lion is the king of beasts so is Jesus depicted as King of he Jews</a:t>
            </a:r>
          </a:p>
        </p:txBody>
      </p:sp>
    </p:spTree>
    <p:extLst>
      <p:ext uri="{BB962C8B-B14F-4D97-AF65-F5344CB8AC3E}">
        <p14:creationId xmlns:p14="http://schemas.microsoft.com/office/powerpoint/2010/main" val="3283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BC5C-4183-6345-AF31-9F6A1A57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5B57A-9C2F-0E4D-9DB3-646C89ADF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78280"/>
            <a:ext cx="11338560" cy="52431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face of an ox</a:t>
            </a:r>
          </a:p>
          <a:p>
            <a:pPr lvl="1"/>
            <a:r>
              <a:rPr lang="en-US" dirty="0"/>
              <a:t>Just the ox is a beast of burden</a:t>
            </a:r>
          </a:p>
          <a:p>
            <a:pPr lvl="1"/>
            <a:r>
              <a:rPr lang="en-US" dirty="0"/>
              <a:t>In the book of Mark, written to the Romans</a:t>
            </a:r>
          </a:p>
          <a:p>
            <a:pPr lvl="1"/>
            <a:r>
              <a:rPr lang="en-US" dirty="0"/>
              <a:t>Jesus is depicted as the perfect servant</a:t>
            </a:r>
          </a:p>
          <a:p>
            <a:pPr lvl="2"/>
            <a:r>
              <a:rPr lang="en-US" dirty="0"/>
              <a:t>See the words “straightway and immediately”</a:t>
            </a:r>
          </a:p>
          <a:p>
            <a:r>
              <a:rPr lang="en-US" dirty="0"/>
              <a:t>The face of a man</a:t>
            </a:r>
          </a:p>
          <a:p>
            <a:pPr lvl="1"/>
            <a:r>
              <a:rPr lang="en-US" dirty="0"/>
              <a:t>Greeks were always looking for the perfect man</a:t>
            </a:r>
          </a:p>
          <a:p>
            <a:pPr lvl="1"/>
            <a:r>
              <a:rPr lang="en-US" dirty="0"/>
              <a:t>Jesus in Luke is called the Son of Man</a:t>
            </a:r>
          </a:p>
          <a:p>
            <a:pPr lvl="1"/>
            <a:r>
              <a:rPr lang="en-US" dirty="0"/>
              <a:t>His genealogy goes all the way back to Adam</a:t>
            </a:r>
          </a:p>
          <a:p>
            <a:pPr lvl="1"/>
            <a:r>
              <a:rPr lang="en-US" dirty="0"/>
              <a:t>Jesus is the perfect man… without sin</a:t>
            </a:r>
          </a:p>
        </p:txBody>
      </p:sp>
    </p:spTree>
    <p:extLst>
      <p:ext uri="{BB962C8B-B14F-4D97-AF65-F5344CB8AC3E}">
        <p14:creationId xmlns:p14="http://schemas.microsoft.com/office/powerpoint/2010/main" val="42661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F691-C309-A043-9AC9-BA458A88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53BD8-EBDE-804E-80F7-2B305B42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Eagle</a:t>
            </a:r>
          </a:p>
          <a:p>
            <a:pPr lvl="1"/>
            <a:r>
              <a:rPr lang="en-US" dirty="0"/>
              <a:t>One who soars the heavens not bound by the things of earth</a:t>
            </a:r>
          </a:p>
          <a:p>
            <a:pPr lvl="1"/>
            <a:r>
              <a:rPr lang="en-US" dirty="0"/>
              <a:t>In the Gospel of John</a:t>
            </a:r>
          </a:p>
          <a:p>
            <a:pPr lvl="2"/>
            <a:r>
              <a:rPr lang="en-US" dirty="0"/>
              <a:t>Jesus is called the only Son of God</a:t>
            </a:r>
          </a:p>
          <a:p>
            <a:r>
              <a:rPr lang="en-US" dirty="0"/>
              <a:t>Ezekiel 1: 18… the wheels</a:t>
            </a:r>
          </a:p>
          <a:p>
            <a:pPr lvl="1"/>
            <a:r>
              <a:rPr lang="en-US" dirty="0"/>
              <a:t>Full of eyes</a:t>
            </a:r>
          </a:p>
          <a:p>
            <a:pPr lvl="2"/>
            <a:r>
              <a:rPr lang="en-US" dirty="0"/>
              <a:t>Depiction of never-ending Wisdom</a:t>
            </a:r>
          </a:p>
          <a:p>
            <a:pPr lvl="2"/>
            <a:r>
              <a:rPr lang="en-US" dirty="0"/>
              <a:t>James 1: 17-18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DD43-D785-D145-A99B-6928D787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2E894-6E30-F345-BF8F-CF427167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when we read</a:t>
            </a:r>
          </a:p>
          <a:p>
            <a:pPr lvl="1"/>
            <a:r>
              <a:rPr lang="en-US" dirty="0"/>
              <a:t>John 1: 1</a:t>
            </a:r>
          </a:p>
          <a:p>
            <a:pPr lvl="2"/>
            <a:r>
              <a:rPr lang="en-US" dirty="0"/>
              <a:t>It takes on a whole new meaning</a:t>
            </a:r>
          </a:p>
          <a:p>
            <a:pPr lvl="2"/>
            <a:r>
              <a:rPr lang="en-US" dirty="0"/>
              <a:t>We now see the Word </a:t>
            </a:r>
          </a:p>
          <a:p>
            <a:pPr lvl="3"/>
            <a:r>
              <a:rPr lang="en-US" dirty="0"/>
              <a:t>As “inspired” by God</a:t>
            </a:r>
          </a:p>
          <a:p>
            <a:pPr lvl="3"/>
            <a:r>
              <a:rPr lang="en-US" dirty="0"/>
              <a:t>“In the beginning”</a:t>
            </a:r>
          </a:p>
          <a:p>
            <a:pPr lvl="3"/>
            <a:r>
              <a:rPr lang="en-US" dirty="0"/>
              <a:t>James 1: 17</a:t>
            </a:r>
          </a:p>
          <a:p>
            <a:pPr lvl="3"/>
            <a:r>
              <a:rPr lang="en-US" dirty="0"/>
              <a:t>Hebrews 13: 8</a:t>
            </a:r>
          </a:p>
          <a:p>
            <a:pPr lvl="3"/>
            <a:r>
              <a:rPr lang="en-US" dirty="0"/>
              <a:t>II Corinthians 1: 20</a:t>
            </a:r>
          </a:p>
        </p:txBody>
      </p:sp>
    </p:spTree>
    <p:extLst>
      <p:ext uri="{BB962C8B-B14F-4D97-AF65-F5344CB8AC3E}">
        <p14:creationId xmlns:p14="http://schemas.microsoft.com/office/powerpoint/2010/main" val="196032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is a statement that goes like this</a:t>
            </a:r>
          </a:p>
          <a:p>
            <a:pPr lvl="1"/>
            <a:r>
              <a:rPr lang="en-US" dirty="0"/>
              <a:t>In the Old, the New is contained</a:t>
            </a:r>
          </a:p>
          <a:p>
            <a:pPr lvl="1"/>
            <a:r>
              <a:rPr lang="en-US" dirty="0"/>
              <a:t>In the New the Old is explained.</a:t>
            </a:r>
          </a:p>
          <a:p>
            <a:r>
              <a:rPr lang="en-US" dirty="0"/>
              <a:t>That is quite a comprehensive statement</a:t>
            </a:r>
          </a:p>
          <a:p>
            <a:pPr lvl="1"/>
            <a:r>
              <a:rPr lang="en-US" dirty="0"/>
              <a:t>Correlates to II Timothy 3: 16-17</a:t>
            </a:r>
          </a:p>
          <a:p>
            <a:pPr lvl="2"/>
            <a:r>
              <a:rPr lang="en-US" dirty="0"/>
              <a:t>“All Scripture is inspired by God”</a:t>
            </a:r>
          </a:p>
          <a:p>
            <a:r>
              <a:rPr lang="en-US" dirty="0"/>
              <a:t>Background of Ezekiel</a:t>
            </a:r>
          </a:p>
          <a:p>
            <a:pPr lvl="1"/>
            <a:r>
              <a:rPr lang="en-US" dirty="0"/>
              <a:t>He is a prophet to Israel during the Babylonian captivity</a:t>
            </a:r>
          </a:p>
          <a:p>
            <a:pPr lvl="1"/>
            <a:r>
              <a:rPr lang="en-US" dirty="0"/>
              <a:t>He is tasked with the message that God has not abandoned His people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we look at this vision </a:t>
            </a:r>
          </a:p>
          <a:p>
            <a:pPr lvl="1"/>
            <a:r>
              <a:rPr lang="en-US" dirty="0"/>
              <a:t>We must look at in the light of II Timothy 3: 16</a:t>
            </a:r>
          </a:p>
          <a:p>
            <a:pPr lvl="1"/>
            <a:r>
              <a:rPr lang="en-US" dirty="0"/>
              <a:t>”All Scripture is inspired by God”</a:t>
            </a:r>
          </a:p>
          <a:p>
            <a:r>
              <a:rPr lang="en-US" dirty="0"/>
              <a:t>We cannot overlook two obvious words used</a:t>
            </a:r>
          </a:p>
          <a:p>
            <a:pPr lvl="1"/>
            <a:r>
              <a:rPr lang="en-US" dirty="0"/>
              <a:t>First is the word “living”</a:t>
            </a:r>
          </a:p>
          <a:p>
            <a:pPr lvl="2"/>
            <a:r>
              <a:rPr lang="en-US" dirty="0"/>
              <a:t>Hebrews 4: 12-13</a:t>
            </a:r>
          </a:p>
          <a:p>
            <a:pPr lvl="2"/>
            <a:r>
              <a:rPr lang="en-US" dirty="0"/>
              <a:t>Used by Ezekiel and also in Revelation over 31 times</a:t>
            </a:r>
          </a:p>
          <a:p>
            <a:pPr lvl="1"/>
            <a:r>
              <a:rPr lang="en-US" dirty="0"/>
              <a:t>Second is the word/number “4”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number 4 oftentimes speaks to us of completeness of God’s revelation </a:t>
            </a:r>
          </a:p>
          <a:p>
            <a:pPr lvl="1"/>
            <a:r>
              <a:rPr lang="en-US" dirty="0"/>
              <a:t>Revelation 5: 9; Revelation 10: 11; 13: 7</a:t>
            </a:r>
          </a:p>
          <a:p>
            <a:pPr lvl="2"/>
            <a:r>
              <a:rPr lang="en-US" dirty="0"/>
              <a:t>Biblical view of humanity</a:t>
            </a:r>
          </a:p>
          <a:p>
            <a:pPr lvl="3"/>
            <a:r>
              <a:rPr lang="en-US" dirty="0"/>
              <a:t>Tribe, Tongue, People and Nation</a:t>
            </a:r>
          </a:p>
          <a:p>
            <a:pPr lvl="3"/>
            <a:r>
              <a:rPr lang="en-US" dirty="0"/>
              <a:t>You will never find God dividing or describing people by their skin color</a:t>
            </a:r>
          </a:p>
          <a:p>
            <a:r>
              <a:rPr lang="en-US" dirty="0"/>
              <a:t>What this tells us that God wants His message revealed to every single person</a:t>
            </a:r>
          </a:p>
          <a:p>
            <a:pPr lvl="1"/>
            <a:r>
              <a:rPr lang="en-US" dirty="0"/>
              <a:t>II Peter 3: 9… ”He is not willing that any should perish.”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the Hebrew spelling of God’s Name</a:t>
            </a:r>
          </a:p>
          <a:p>
            <a:pPr lvl="1"/>
            <a:r>
              <a:rPr lang="en-US" dirty="0"/>
              <a:t>YHWH</a:t>
            </a:r>
          </a:p>
          <a:p>
            <a:pPr lvl="2"/>
            <a:r>
              <a:rPr lang="en-US" dirty="0"/>
              <a:t>Note the four letters</a:t>
            </a:r>
          </a:p>
          <a:p>
            <a:pPr lvl="2"/>
            <a:r>
              <a:rPr lang="en-US" dirty="0"/>
              <a:t>Called the “tetragrammaton”</a:t>
            </a:r>
          </a:p>
          <a:p>
            <a:pPr lvl="2"/>
            <a:r>
              <a:rPr lang="en-US" dirty="0"/>
              <a:t>No vowels</a:t>
            </a:r>
          </a:p>
          <a:p>
            <a:pPr lvl="2"/>
            <a:r>
              <a:rPr lang="en-US" dirty="0"/>
              <a:t>Hence there is no correct pronunciation</a:t>
            </a:r>
          </a:p>
          <a:p>
            <a:r>
              <a:rPr lang="en-US" dirty="0"/>
              <a:t>Because human words cannot describe God in completeness of His Glory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God does not work in someone’s life halfway</a:t>
            </a:r>
          </a:p>
          <a:p>
            <a:pPr lvl="1"/>
            <a:r>
              <a:rPr lang="en-US" dirty="0"/>
              <a:t>Note the following</a:t>
            </a:r>
          </a:p>
          <a:p>
            <a:pPr lvl="2"/>
            <a:r>
              <a:rPr lang="en-US" dirty="0"/>
              <a:t>Matthew 1: 20</a:t>
            </a:r>
          </a:p>
          <a:p>
            <a:pPr lvl="3"/>
            <a:r>
              <a:rPr lang="en-US" dirty="0"/>
              <a:t>Don’t be afraid to take Mary as your wife</a:t>
            </a:r>
          </a:p>
          <a:p>
            <a:pPr lvl="2"/>
            <a:r>
              <a:rPr lang="en-US" dirty="0"/>
              <a:t>Matthew 2: 13</a:t>
            </a:r>
          </a:p>
          <a:p>
            <a:pPr lvl="3"/>
            <a:r>
              <a:rPr lang="en-US" dirty="0"/>
              <a:t>”Get up and take the Child and His mother to Egypt”</a:t>
            </a:r>
          </a:p>
          <a:p>
            <a:pPr lvl="2"/>
            <a:r>
              <a:rPr lang="en-US" dirty="0"/>
              <a:t>Matthew 3: 19</a:t>
            </a:r>
          </a:p>
          <a:p>
            <a:pPr lvl="3"/>
            <a:r>
              <a:rPr lang="en-US" dirty="0"/>
              <a:t>Get up take the Child and His mother to Israel</a:t>
            </a:r>
          </a:p>
          <a:p>
            <a:pPr lvl="2"/>
            <a:r>
              <a:rPr lang="en-US" dirty="0"/>
              <a:t>Matthew 3: 22-23</a:t>
            </a:r>
          </a:p>
          <a:p>
            <a:pPr lvl="3"/>
            <a:r>
              <a:rPr lang="en-US" dirty="0"/>
              <a:t>Go to Galilee to a city called “Nazareth”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Revelation 21: 10-16</a:t>
            </a:r>
          </a:p>
          <a:p>
            <a:pPr lvl="1"/>
            <a:r>
              <a:rPr lang="en-US" dirty="0"/>
              <a:t>A city that is four-square</a:t>
            </a:r>
          </a:p>
          <a:p>
            <a:r>
              <a:rPr lang="en-US" dirty="0"/>
              <a:t>God’s faithfulness</a:t>
            </a:r>
          </a:p>
          <a:p>
            <a:pPr lvl="1"/>
            <a:r>
              <a:rPr lang="en-US" dirty="0"/>
              <a:t>Isaiah 11: 12; Revelation 7: 1</a:t>
            </a:r>
          </a:p>
          <a:p>
            <a:pPr lvl="2"/>
            <a:r>
              <a:rPr lang="en-US" dirty="0"/>
              <a:t>Four corners of the earth</a:t>
            </a:r>
          </a:p>
          <a:p>
            <a:r>
              <a:rPr lang="en-US" dirty="0"/>
              <a:t>God’s promise of judgment is also true </a:t>
            </a:r>
          </a:p>
          <a:p>
            <a:pPr lvl="2"/>
            <a:r>
              <a:rPr lang="en-US" dirty="0"/>
              <a:t>Four winds </a:t>
            </a:r>
          </a:p>
          <a:p>
            <a:pPr lvl="2"/>
            <a:r>
              <a:rPr lang="en-US" dirty="0"/>
              <a:t>Four angels </a:t>
            </a:r>
          </a:p>
          <a:p>
            <a:r>
              <a:rPr lang="en-US" dirty="0"/>
              <a:t>All these depicting His full control over all things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D06C-BC51-CB4C-8D29-7E2B33664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6F1B-8680-B449-846E-238DBFEB2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Exodus 38: 1-2</a:t>
            </a:r>
          </a:p>
          <a:p>
            <a:pPr lvl="1"/>
            <a:r>
              <a:rPr lang="en-US" dirty="0"/>
              <a:t>Altar of Sacrifice was made with </a:t>
            </a:r>
          </a:p>
          <a:p>
            <a:pPr lvl="2"/>
            <a:r>
              <a:rPr lang="en-US" dirty="0"/>
              <a:t>Four corners and four horns</a:t>
            </a:r>
          </a:p>
          <a:p>
            <a:pPr lvl="3"/>
            <a:r>
              <a:rPr lang="en-US" dirty="0"/>
              <a:t>Representing the completeness of Christ’s sacrifice</a:t>
            </a:r>
          </a:p>
          <a:p>
            <a:r>
              <a:rPr lang="en-US" dirty="0"/>
              <a:t>Preciseness of God’s plan</a:t>
            </a:r>
          </a:p>
          <a:p>
            <a:pPr lvl="1"/>
            <a:r>
              <a:rPr lang="en-US" dirty="0"/>
              <a:t>John 19: 23-25</a:t>
            </a:r>
          </a:p>
          <a:p>
            <a:pPr lvl="2"/>
            <a:r>
              <a:rPr lang="en-US" dirty="0"/>
              <a:t>Every Word is going to be fulfilled exactly</a:t>
            </a:r>
          </a:p>
        </p:txBody>
      </p:sp>
    </p:spTree>
    <p:extLst>
      <p:ext uri="{BB962C8B-B14F-4D97-AF65-F5344CB8AC3E}">
        <p14:creationId xmlns:p14="http://schemas.microsoft.com/office/powerpoint/2010/main" val="40023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Ezekiel 1: 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Ezekiel 1: 10</a:t>
            </a:r>
          </a:p>
          <a:p>
            <a:pPr lvl="1"/>
            <a:r>
              <a:rPr lang="en-US" dirty="0"/>
              <a:t>Description of the 4 living creatures</a:t>
            </a:r>
          </a:p>
          <a:p>
            <a:r>
              <a:rPr lang="en-US" dirty="0"/>
              <a:t>Four faces</a:t>
            </a:r>
          </a:p>
          <a:p>
            <a:pPr lvl="1"/>
            <a:r>
              <a:rPr lang="en-US" dirty="0"/>
              <a:t>Man </a:t>
            </a:r>
          </a:p>
          <a:p>
            <a:pPr lvl="1"/>
            <a:r>
              <a:rPr lang="en-US" dirty="0"/>
              <a:t>Lion</a:t>
            </a:r>
          </a:p>
          <a:p>
            <a:pPr lvl="1"/>
            <a:r>
              <a:rPr lang="en-US" dirty="0"/>
              <a:t>Bull/calf/ox</a:t>
            </a:r>
          </a:p>
          <a:p>
            <a:pPr lvl="1"/>
            <a:r>
              <a:rPr lang="en-US" dirty="0"/>
              <a:t>Eagle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746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  <vt:lpstr>Ezekiel 1: 4-28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27</cp:revision>
  <dcterms:created xsi:type="dcterms:W3CDTF">2019-12-16T14:17:55Z</dcterms:created>
  <dcterms:modified xsi:type="dcterms:W3CDTF">2022-02-02T15:35:54Z</dcterms:modified>
</cp:coreProperties>
</file>