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If it Dies it Bears Much Fruit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12: 12-26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C851E-E52E-5E16-9CA7-76C13C44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it Dies it Bears Much Fruit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44487-FABA-5C53-30D2-E1C24F5AE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the donkey?</a:t>
            </a:r>
          </a:p>
          <a:p>
            <a:pPr lvl="1"/>
            <a:r>
              <a:rPr lang="en-US" dirty="0"/>
              <a:t>Why not a horse like Bucephalus?</a:t>
            </a:r>
          </a:p>
          <a:p>
            <a:pPr lvl="1"/>
            <a:r>
              <a:rPr lang="en-US" dirty="0"/>
              <a:t>It is because this animal is the exact opposite of a battle steed</a:t>
            </a:r>
          </a:p>
          <a:p>
            <a:pPr lvl="1"/>
            <a:r>
              <a:rPr lang="en-US" dirty="0"/>
              <a:t>It is meek and lowly… the symbol of peace</a:t>
            </a:r>
          </a:p>
          <a:p>
            <a:r>
              <a:rPr lang="en-US" dirty="0"/>
              <a:t>John 12: 16… the disciples did not understand?</a:t>
            </a:r>
          </a:p>
          <a:p>
            <a:pPr lvl="1"/>
            <a:r>
              <a:rPr lang="en-US" dirty="0"/>
              <a:t>John 14: 26; 15: 26; 16: 7-15</a:t>
            </a:r>
          </a:p>
          <a:p>
            <a:pPr lvl="1"/>
            <a:r>
              <a:rPr lang="en-US" dirty="0"/>
              <a:t>Herein lies the work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160155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8C4EF-BF57-C6C8-A83D-160024185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it Dies it Bears Much Fruit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82392-6B53-3039-D445-EB47CDB6C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5 things about the Holy Spirit we should know?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They will tell you if you have experienced God’s salvation</a:t>
            </a:r>
          </a:p>
          <a:p>
            <a:pPr lvl="1"/>
            <a:r>
              <a:rPr lang="en-US" dirty="0"/>
              <a:t>What 5 things?</a:t>
            </a:r>
          </a:p>
          <a:p>
            <a:pPr lvl="1"/>
            <a:r>
              <a:rPr lang="en-US" dirty="0"/>
              <a:t>First… John 14: 26</a:t>
            </a:r>
          </a:p>
          <a:p>
            <a:pPr lvl="2"/>
            <a:r>
              <a:rPr lang="en-US" dirty="0"/>
              <a:t>He will teach you all things and remind you of the things Jesus has said</a:t>
            </a:r>
          </a:p>
          <a:p>
            <a:pPr lvl="2"/>
            <a:r>
              <a:rPr lang="en-US" dirty="0"/>
              <a:t>Is that happening in your life and mine?</a:t>
            </a:r>
          </a:p>
        </p:txBody>
      </p:sp>
    </p:spTree>
    <p:extLst>
      <p:ext uri="{BB962C8B-B14F-4D97-AF65-F5344CB8AC3E}">
        <p14:creationId xmlns:p14="http://schemas.microsoft.com/office/powerpoint/2010/main" val="2785403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04ECC-D6A5-6076-172C-FF16DD561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it Dies it Bears Much Fruit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81FB0-C646-6B41-3866-AFCFDED6E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Second…</a:t>
            </a:r>
          </a:p>
          <a:p>
            <a:pPr lvl="1"/>
            <a:r>
              <a:rPr lang="en-US" dirty="0"/>
              <a:t>John 15: 26</a:t>
            </a:r>
          </a:p>
          <a:p>
            <a:pPr lvl="2"/>
            <a:r>
              <a:rPr lang="en-US" dirty="0"/>
              <a:t>He will testify of Me</a:t>
            </a:r>
          </a:p>
          <a:p>
            <a:pPr lvl="2"/>
            <a:r>
              <a:rPr lang="en-US" dirty="0"/>
              <a:t>What is your testimony of Christ?</a:t>
            </a:r>
          </a:p>
          <a:p>
            <a:pPr lvl="2"/>
            <a:r>
              <a:rPr lang="en-US" dirty="0"/>
              <a:t>What has He done in your life and mine?</a:t>
            </a:r>
          </a:p>
          <a:p>
            <a:r>
              <a:rPr lang="en-US" dirty="0"/>
              <a:t>Third…</a:t>
            </a:r>
          </a:p>
          <a:p>
            <a:pPr lvl="1"/>
            <a:r>
              <a:rPr lang="en-US" dirty="0"/>
              <a:t>John 16: 8</a:t>
            </a:r>
          </a:p>
          <a:p>
            <a:pPr lvl="2"/>
            <a:r>
              <a:rPr lang="en-US" dirty="0"/>
              <a:t>What sins in your life and mine is He convicting us of?</a:t>
            </a:r>
          </a:p>
          <a:p>
            <a:pPr lvl="2"/>
            <a:r>
              <a:rPr lang="en-US" dirty="0"/>
              <a:t>What are we going to do about those sins?</a:t>
            </a:r>
          </a:p>
          <a:p>
            <a:pPr lvl="2"/>
            <a:r>
              <a:rPr lang="en-US" dirty="0"/>
              <a:t>We don’t mind the conviction of sin as long as we can continue in them</a:t>
            </a:r>
          </a:p>
        </p:txBody>
      </p:sp>
    </p:spTree>
    <p:extLst>
      <p:ext uri="{BB962C8B-B14F-4D97-AF65-F5344CB8AC3E}">
        <p14:creationId xmlns:p14="http://schemas.microsoft.com/office/powerpoint/2010/main" val="1811187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C9319-EA56-6D21-E149-AC12F63EA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it Dies it Bears Much Fruit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5FC18-E5BE-5CEE-FACB-F57BC8AED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Fourth…</a:t>
            </a:r>
          </a:p>
          <a:p>
            <a:r>
              <a:rPr lang="en-US" dirty="0"/>
              <a:t>John 16: 13</a:t>
            </a:r>
          </a:p>
          <a:p>
            <a:pPr lvl="1"/>
            <a:r>
              <a:rPr lang="en-US" dirty="0"/>
              <a:t>He will guide you into all truth</a:t>
            </a:r>
          </a:p>
          <a:p>
            <a:pPr lvl="1"/>
            <a:r>
              <a:rPr lang="en-US" dirty="0"/>
              <a:t>Into what truth is He leading you and me?</a:t>
            </a:r>
          </a:p>
          <a:p>
            <a:pPr lvl="1"/>
            <a:r>
              <a:rPr lang="en-US" dirty="0"/>
              <a:t>Is He leading us more than any other voice?</a:t>
            </a:r>
          </a:p>
          <a:p>
            <a:r>
              <a:rPr lang="en-US" dirty="0"/>
              <a:t>Fifth…</a:t>
            </a:r>
          </a:p>
          <a:p>
            <a:r>
              <a:rPr lang="en-US" dirty="0"/>
              <a:t>John 16: 14</a:t>
            </a:r>
          </a:p>
          <a:p>
            <a:pPr lvl="1"/>
            <a:r>
              <a:rPr lang="en-US" dirty="0"/>
              <a:t>What is God disclosing to you and me?</a:t>
            </a:r>
          </a:p>
          <a:p>
            <a:pPr lvl="1"/>
            <a:r>
              <a:rPr lang="en-US" dirty="0"/>
              <a:t>John 1: </a:t>
            </a:r>
            <a:r>
              <a:rPr lang="en-US"/>
              <a:t>12… is </a:t>
            </a:r>
            <a:r>
              <a:rPr lang="en-US" dirty="0"/>
              <a:t>that my testimony?</a:t>
            </a:r>
          </a:p>
          <a:p>
            <a:pPr lvl="1"/>
            <a:r>
              <a:rPr lang="en-US" dirty="0"/>
              <a:t>Is that yours?</a:t>
            </a:r>
          </a:p>
        </p:txBody>
      </p:sp>
    </p:spTree>
    <p:extLst>
      <p:ext uri="{BB962C8B-B14F-4D97-AF65-F5344CB8AC3E}">
        <p14:creationId xmlns:p14="http://schemas.microsoft.com/office/powerpoint/2010/main" val="174675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it Dies it Bears Much Fruit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studying the Word of God, we should…</a:t>
            </a:r>
          </a:p>
          <a:p>
            <a:pPr lvl="1"/>
            <a:r>
              <a:rPr lang="en-US" dirty="0"/>
              <a:t>Try to understand the situation surrounding the passage</a:t>
            </a:r>
          </a:p>
          <a:p>
            <a:pPr lvl="2"/>
            <a:r>
              <a:rPr lang="en-US" dirty="0"/>
              <a:t>For example…</a:t>
            </a:r>
          </a:p>
          <a:p>
            <a:pPr lvl="3"/>
            <a:r>
              <a:rPr lang="en-US" dirty="0"/>
              <a:t>What is the mindset of the people involved?</a:t>
            </a:r>
          </a:p>
          <a:p>
            <a:pPr lvl="3"/>
            <a:r>
              <a:rPr lang="en-US" dirty="0"/>
              <a:t>Here in this passage, we see a ”large crowd”</a:t>
            </a:r>
          </a:p>
          <a:p>
            <a:pPr lvl="3"/>
            <a:r>
              <a:rPr lang="en-US" dirty="0"/>
              <a:t>What were they looking for?</a:t>
            </a:r>
          </a:p>
          <a:p>
            <a:pPr lvl="3"/>
            <a:r>
              <a:rPr lang="en-US" dirty="0"/>
              <a:t>What are they hoping for?</a:t>
            </a:r>
          </a:p>
          <a:p>
            <a:pPr lvl="3"/>
            <a:r>
              <a:rPr lang="en-US" dirty="0"/>
              <a:t>What do they expect to happen?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B39FF-E51C-8CB0-5057-C5A99A535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it Dies it Bears Much Fruit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0C243-3C52-18E4-970A-D7B360A23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should we ask these questions?</a:t>
            </a:r>
          </a:p>
          <a:p>
            <a:pPr lvl="1"/>
            <a:r>
              <a:rPr lang="en-US" dirty="0"/>
              <a:t>Because 5 days later these same people</a:t>
            </a:r>
          </a:p>
          <a:p>
            <a:pPr lvl="2"/>
            <a:r>
              <a:rPr lang="en-US" dirty="0"/>
              <a:t>Are crying out “give us Barabbas…”</a:t>
            </a:r>
          </a:p>
          <a:p>
            <a:pPr lvl="2"/>
            <a:r>
              <a:rPr lang="en-US" dirty="0"/>
              <a:t>Are crying out “crucify Him”?</a:t>
            </a:r>
          </a:p>
          <a:p>
            <a:pPr lvl="2"/>
            <a:r>
              <a:rPr lang="en-US" dirty="0"/>
              <a:t>Are crying out “His blood be upon us/children”</a:t>
            </a:r>
          </a:p>
          <a:p>
            <a:pPr lvl="1"/>
            <a:r>
              <a:rPr lang="en-US" dirty="0"/>
              <a:t>So… what would cause such a violent change?</a:t>
            </a:r>
          </a:p>
          <a:p>
            <a:r>
              <a:rPr lang="en-US" dirty="0"/>
              <a:t>Could it be the answer is found in John 11: 48?</a:t>
            </a:r>
          </a:p>
          <a:p>
            <a:pPr lvl="1"/>
            <a:r>
              <a:rPr lang="en-US" dirty="0"/>
              <a:t>Our place?</a:t>
            </a:r>
          </a:p>
          <a:p>
            <a:pPr lvl="1"/>
            <a:r>
              <a:rPr lang="en-US" dirty="0"/>
              <a:t>Our nation?</a:t>
            </a:r>
          </a:p>
        </p:txBody>
      </p:sp>
    </p:spTree>
    <p:extLst>
      <p:ext uri="{BB962C8B-B14F-4D97-AF65-F5344CB8AC3E}">
        <p14:creationId xmlns:p14="http://schemas.microsoft.com/office/powerpoint/2010/main" val="136867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0CE62-C867-2BCF-16D5-FBDA596DF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it Dies it Bears Much Fruit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1F353-33E3-BDB2-7F88-981DEDB55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setting…</a:t>
            </a:r>
          </a:p>
          <a:p>
            <a:pPr lvl="1"/>
            <a:r>
              <a:rPr lang="en-US" dirty="0"/>
              <a:t>John 12: 1</a:t>
            </a:r>
          </a:p>
          <a:p>
            <a:pPr lvl="2"/>
            <a:r>
              <a:rPr lang="en-US" dirty="0"/>
              <a:t>6 days before the Passover</a:t>
            </a:r>
          </a:p>
          <a:p>
            <a:pPr lvl="1"/>
            <a:r>
              <a:rPr lang="en-US" dirty="0"/>
              <a:t>John 12: 12</a:t>
            </a:r>
          </a:p>
          <a:p>
            <a:pPr lvl="2"/>
            <a:r>
              <a:rPr lang="en-US" dirty="0"/>
              <a:t>5 days… “before the Passover”</a:t>
            </a:r>
          </a:p>
          <a:p>
            <a:r>
              <a:rPr lang="en-US" dirty="0"/>
              <a:t>What is so significant about the Passover?</a:t>
            </a:r>
          </a:p>
          <a:p>
            <a:pPr lvl="1"/>
            <a:r>
              <a:rPr lang="en-US" dirty="0"/>
              <a:t>This is the day when God set them free from Egypt</a:t>
            </a:r>
          </a:p>
          <a:p>
            <a:pPr lvl="1"/>
            <a:r>
              <a:rPr lang="en-US" dirty="0"/>
              <a:t>Every time the Passover was celebrated…</a:t>
            </a:r>
          </a:p>
          <a:p>
            <a:pPr lvl="2"/>
            <a:r>
              <a:rPr lang="en-US" dirty="0"/>
              <a:t>Maybe this is the day God will re-establish the “nation?”</a:t>
            </a:r>
          </a:p>
        </p:txBody>
      </p:sp>
    </p:spTree>
    <p:extLst>
      <p:ext uri="{BB962C8B-B14F-4D97-AF65-F5344CB8AC3E}">
        <p14:creationId xmlns:p14="http://schemas.microsoft.com/office/powerpoint/2010/main" val="1142910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5069B-F415-8046-46A9-589770D3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it Dies it Bears Much Fruit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80D9A-300D-D324-5387-1C1815506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Why did God then establish the nation of Israel?</a:t>
            </a:r>
          </a:p>
          <a:p>
            <a:r>
              <a:rPr lang="en-US" dirty="0"/>
              <a:t>Genesis 22: 15-18</a:t>
            </a:r>
          </a:p>
          <a:p>
            <a:pPr lvl="1"/>
            <a:r>
              <a:rPr lang="en-US" dirty="0"/>
              <a:t>“in your seed will…”</a:t>
            </a:r>
          </a:p>
          <a:p>
            <a:pPr lvl="1"/>
            <a:r>
              <a:rPr lang="en-US" dirty="0"/>
              <a:t> </a:t>
            </a:r>
            <a:r>
              <a:rPr lang="en-US" i="1" u="sng" dirty="0"/>
              <a:t>all the nations of the earth be blessed”</a:t>
            </a:r>
          </a:p>
          <a:p>
            <a:r>
              <a:rPr lang="en-US" dirty="0"/>
              <a:t>Herein lies the reason for the nation of Israel</a:t>
            </a:r>
          </a:p>
          <a:p>
            <a:pPr lvl="1"/>
            <a:r>
              <a:rPr lang="en-US" dirty="0"/>
              <a:t>Was this made clear to them?</a:t>
            </a:r>
          </a:p>
          <a:p>
            <a:pPr lvl="2"/>
            <a:r>
              <a:rPr lang="en-US" dirty="0"/>
              <a:t>Isaiah 42: 5-7; Isaiah 49: 6-7</a:t>
            </a:r>
          </a:p>
        </p:txBody>
      </p:sp>
    </p:spTree>
    <p:extLst>
      <p:ext uri="{BB962C8B-B14F-4D97-AF65-F5344CB8AC3E}">
        <p14:creationId xmlns:p14="http://schemas.microsoft.com/office/powerpoint/2010/main" val="357876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BAC6-96A0-777C-BDF1-B31E037A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it Dies it Bears Much Fruit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1FBC9-13E5-1E1B-4416-43045EBC3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12: 1-3</a:t>
            </a:r>
          </a:p>
          <a:p>
            <a:pPr lvl="1"/>
            <a:r>
              <a:rPr lang="en-US" dirty="0"/>
              <a:t>Hosanna… blessed is He</a:t>
            </a:r>
          </a:p>
          <a:p>
            <a:pPr lvl="1"/>
            <a:r>
              <a:rPr lang="en-US" dirty="0"/>
              <a:t>Where did they get this idea?</a:t>
            </a:r>
          </a:p>
          <a:p>
            <a:r>
              <a:rPr lang="en-US" dirty="0"/>
              <a:t>Psalm 118</a:t>
            </a:r>
          </a:p>
          <a:p>
            <a:pPr lvl="1"/>
            <a:r>
              <a:rPr lang="en-US" dirty="0"/>
              <a:t>Note the references to the salvation of the Lord</a:t>
            </a:r>
          </a:p>
          <a:p>
            <a:pPr lvl="1"/>
            <a:r>
              <a:rPr lang="en-US" dirty="0"/>
              <a:t>John 12: 1-3</a:t>
            </a:r>
          </a:p>
          <a:p>
            <a:pPr lvl="2"/>
            <a:r>
              <a:rPr lang="en-US" dirty="0"/>
              <a:t>Israel, house of Aaron, those who fear the Lord</a:t>
            </a:r>
          </a:p>
          <a:p>
            <a:pPr lvl="1"/>
            <a:r>
              <a:rPr lang="en-US" dirty="0"/>
              <a:t>John 12: 14</a:t>
            </a:r>
          </a:p>
          <a:p>
            <a:pPr lvl="2"/>
            <a:r>
              <a:rPr lang="en-US" dirty="0"/>
              <a:t>The Lord is my strength and song… my salvation</a:t>
            </a:r>
          </a:p>
        </p:txBody>
      </p:sp>
    </p:spTree>
    <p:extLst>
      <p:ext uri="{BB962C8B-B14F-4D97-AF65-F5344CB8AC3E}">
        <p14:creationId xmlns:p14="http://schemas.microsoft.com/office/powerpoint/2010/main" val="124259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52E0F-46D5-9879-18AF-82143DBA9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it Dies it Bears Much Fruit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25DE5-CCCD-1833-6AA6-8FB2B2D3B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John 12: 19-21</a:t>
            </a:r>
          </a:p>
          <a:p>
            <a:pPr lvl="1"/>
            <a:r>
              <a:rPr lang="en-US" dirty="0"/>
              <a:t>John 12: 19… Gates of righteousness</a:t>
            </a:r>
          </a:p>
          <a:p>
            <a:pPr lvl="1"/>
            <a:r>
              <a:rPr lang="en-US" dirty="0"/>
              <a:t>John 12: 21… You have become my salvation</a:t>
            </a:r>
          </a:p>
          <a:p>
            <a:pPr lvl="1"/>
            <a:r>
              <a:rPr lang="en-US" dirty="0"/>
              <a:t>John 12: 22… the stone which the builders rejected</a:t>
            </a:r>
          </a:p>
          <a:p>
            <a:pPr lvl="1"/>
            <a:r>
              <a:rPr lang="en-US" dirty="0"/>
              <a:t>John 12: 24… this is the day which the Lord has made</a:t>
            </a:r>
          </a:p>
          <a:p>
            <a:r>
              <a:rPr lang="en-US" dirty="0"/>
              <a:t>Luke 19: 44</a:t>
            </a:r>
          </a:p>
          <a:p>
            <a:pPr lvl="1"/>
            <a:r>
              <a:rPr lang="en-US" dirty="0"/>
              <a:t>The time of your visitation?</a:t>
            </a:r>
          </a:p>
          <a:p>
            <a:pPr lvl="1"/>
            <a:r>
              <a:rPr lang="en-US" dirty="0"/>
              <a:t>Hebrews 3: 6-15</a:t>
            </a:r>
          </a:p>
          <a:p>
            <a:pPr lvl="2"/>
            <a:r>
              <a:rPr lang="en-US" dirty="0"/>
              <a:t>3 times… ”Today, Today, Today”</a:t>
            </a:r>
          </a:p>
        </p:txBody>
      </p:sp>
    </p:spTree>
    <p:extLst>
      <p:ext uri="{BB962C8B-B14F-4D97-AF65-F5344CB8AC3E}">
        <p14:creationId xmlns:p14="http://schemas.microsoft.com/office/powerpoint/2010/main" val="134532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6BBD-72DC-8CFD-183B-A703793B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it Dies it Bears Much Fruit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0780A-BF86-A558-CB67-B7FF3AA54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12: 1-7</a:t>
            </a:r>
          </a:p>
          <a:p>
            <a:pPr lvl="1"/>
            <a:r>
              <a:rPr lang="en-US" dirty="0"/>
              <a:t>John 12: 17… continued to testify about Him</a:t>
            </a:r>
          </a:p>
          <a:p>
            <a:pPr lvl="1"/>
            <a:r>
              <a:rPr lang="en-US" dirty="0"/>
              <a:t>“this is the One… this is the One… this is the One</a:t>
            </a:r>
          </a:p>
          <a:p>
            <a:pPr lvl="1"/>
            <a:r>
              <a:rPr lang="en-US" dirty="0"/>
              <a:t>Who raises the dead!!!!!!!</a:t>
            </a:r>
          </a:p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What do you see different about Jesus in what is called the “Triumphal Entry”?</a:t>
            </a:r>
          </a:p>
          <a:p>
            <a:pPr lvl="1"/>
            <a:r>
              <a:rPr lang="en-US" dirty="0"/>
              <a:t>John 7: 4; 10</a:t>
            </a:r>
          </a:p>
          <a:p>
            <a:pPr lvl="2"/>
            <a:r>
              <a:rPr lang="en-US" dirty="0"/>
              <a:t>Jesus avoided publicity… always</a:t>
            </a:r>
          </a:p>
        </p:txBody>
      </p:sp>
    </p:spTree>
    <p:extLst>
      <p:ext uri="{BB962C8B-B14F-4D97-AF65-F5344CB8AC3E}">
        <p14:creationId xmlns:p14="http://schemas.microsoft.com/office/powerpoint/2010/main" val="3804897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CAFCD-D845-DCE4-889A-078586C00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it Dies it Bears Much Fruit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CEBEC-5914-EFC5-3CC1-EA21ADADA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now is He coming in a parade?</a:t>
            </a:r>
          </a:p>
          <a:p>
            <a:pPr lvl="1"/>
            <a:r>
              <a:rPr lang="en-US" dirty="0"/>
              <a:t>Zechariah 9: 9</a:t>
            </a:r>
          </a:p>
          <a:p>
            <a:pPr lvl="2"/>
            <a:r>
              <a:rPr lang="en-US" dirty="0"/>
              <a:t>Note the miracle</a:t>
            </a:r>
          </a:p>
          <a:p>
            <a:pPr lvl="2"/>
            <a:r>
              <a:rPr lang="en-US" dirty="0"/>
              <a:t>Luke 19: 30</a:t>
            </a:r>
          </a:p>
          <a:p>
            <a:pPr lvl="3"/>
            <a:r>
              <a:rPr lang="en-US" dirty="0"/>
              <a:t>On which no one has ever sat…</a:t>
            </a:r>
          </a:p>
          <a:p>
            <a:pPr lvl="3"/>
            <a:r>
              <a:rPr lang="en-US" dirty="0"/>
              <a:t>What are the chances of this foal behaving himself in the middle of a roaring crowd?</a:t>
            </a:r>
          </a:p>
          <a:p>
            <a:pPr lvl="3"/>
            <a:r>
              <a:rPr lang="en-US" dirty="0"/>
              <a:t>Throwing cloaks on the ground?</a:t>
            </a:r>
          </a:p>
          <a:p>
            <a:pPr lvl="3"/>
            <a:r>
              <a:rPr lang="en-US" dirty="0"/>
              <a:t>Waving branches all around?</a:t>
            </a:r>
          </a:p>
        </p:txBody>
      </p:sp>
    </p:spTree>
    <p:extLst>
      <p:ext uri="{BB962C8B-B14F-4D97-AF65-F5344CB8AC3E}">
        <p14:creationId xmlns:p14="http://schemas.microsoft.com/office/powerpoint/2010/main" val="2494380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848</Words>
  <Application>Microsoft Office PowerPoint</Application>
  <PresentationFormat>Widescreen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If it Dies it Bears Much Fruit</vt:lpstr>
      <vt:lpstr>If it Dies it Bears Much Fruit</vt:lpstr>
      <vt:lpstr>If it Dies it Bears Much Fruit</vt:lpstr>
      <vt:lpstr>If it Dies it Bears Much Fruit</vt:lpstr>
      <vt:lpstr>If it Dies it Bears Much Fruit</vt:lpstr>
      <vt:lpstr>If it Dies it Bears Much Fruit</vt:lpstr>
      <vt:lpstr>If it Dies it Bears Much Fruit</vt:lpstr>
      <vt:lpstr>If it Dies it Bears Much Fruit</vt:lpstr>
      <vt:lpstr>If it Dies it Bears Much Fruit</vt:lpstr>
      <vt:lpstr>If it Dies it Bears Much Fruit</vt:lpstr>
      <vt:lpstr>If it Dies it Bears Much Fruit</vt:lpstr>
      <vt:lpstr>If it Dies it Bears Much Fruit</vt:lpstr>
      <vt:lpstr>If it Dies it Bears Much Fruit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24</cp:revision>
  <dcterms:created xsi:type="dcterms:W3CDTF">2022-06-22T12:11:31Z</dcterms:created>
  <dcterms:modified xsi:type="dcterms:W3CDTF">2023-03-28T14:02:10Z</dcterms:modified>
</cp:coreProperties>
</file>