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Once I was Blind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9: 1-12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I was Blind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chapter 9 brings us to a turning point</a:t>
            </a:r>
          </a:p>
          <a:p>
            <a:pPr lvl="1"/>
            <a:r>
              <a:rPr lang="en-US" dirty="0"/>
              <a:t>It is now just a few months before Jesus’ death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chptr</a:t>
            </a:r>
            <a:r>
              <a:rPr lang="en-US" dirty="0"/>
              <a:t> 9-17</a:t>
            </a:r>
          </a:p>
          <a:p>
            <a:pPr lvl="2"/>
            <a:r>
              <a:rPr lang="en-US" dirty="0"/>
              <a:t>Jesus begins to instruct the disciples more personally</a:t>
            </a:r>
          </a:p>
          <a:p>
            <a:pPr lvl="2"/>
            <a:r>
              <a:rPr lang="en-US" dirty="0"/>
              <a:t>He really begins to open their eyes</a:t>
            </a:r>
          </a:p>
          <a:p>
            <a:pPr lvl="3"/>
            <a:r>
              <a:rPr lang="en-US" dirty="0"/>
              <a:t>The fact that He is God</a:t>
            </a:r>
          </a:p>
          <a:p>
            <a:pPr lvl="4"/>
            <a:r>
              <a:rPr lang="en-US" dirty="0"/>
              <a:t>Examples</a:t>
            </a:r>
          </a:p>
          <a:p>
            <a:pPr lvl="4"/>
            <a:r>
              <a:rPr lang="en-US" dirty="0"/>
              <a:t>John 9: 32-33</a:t>
            </a:r>
          </a:p>
          <a:p>
            <a:pPr lvl="4"/>
            <a:r>
              <a:rPr lang="en-US" dirty="0"/>
              <a:t>John 10: 27-30</a:t>
            </a:r>
          </a:p>
          <a:p>
            <a:pPr lvl="4"/>
            <a:r>
              <a:rPr lang="en-US" dirty="0"/>
              <a:t>John 11: 23-27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8024C-3619-F9F4-D2C2-2EC1D33A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I was Blind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EA874-38E7-4EFC-1C8A-75B19F58B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9 is about 1 miracle</a:t>
            </a:r>
          </a:p>
          <a:p>
            <a:pPr lvl="1"/>
            <a:r>
              <a:rPr lang="en-US" dirty="0"/>
              <a:t>The man who was born blind</a:t>
            </a:r>
          </a:p>
          <a:p>
            <a:pPr lvl="1"/>
            <a:r>
              <a:rPr lang="en-US" dirty="0"/>
              <a:t>He has been made whole</a:t>
            </a:r>
          </a:p>
          <a:p>
            <a:r>
              <a:rPr lang="en-US" dirty="0"/>
              <a:t>John 9: 25b</a:t>
            </a:r>
          </a:p>
          <a:p>
            <a:pPr lvl="1"/>
            <a:r>
              <a:rPr lang="en-US" dirty="0"/>
              <a:t>” though I was blind…..now I see.”</a:t>
            </a:r>
          </a:p>
          <a:p>
            <a:r>
              <a:rPr lang="en-US" dirty="0"/>
              <a:t>Note the progression through the passage</a:t>
            </a:r>
          </a:p>
          <a:p>
            <a:pPr lvl="1"/>
            <a:r>
              <a:rPr lang="en-US" dirty="0"/>
              <a:t>John 9….really starts in John 8: 58</a:t>
            </a:r>
          </a:p>
          <a:p>
            <a:pPr lvl="1"/>
            <a:r>
              <a:rPr lang="en-US" dirty="0"/>
              <a:t>Before Abraham…</a:t>
            </a:r>
          </a:p>
        </p:txBody>
      </p:sp>
    </p:spTree>
    <p:extLst>
      <p:ext uri="{BB962C8B-B14F-4D97-AF65-F5344CB8AC3E}">
        <p14:creationId xmlns:p14="http://schemas.microsoft.com/office/powerpoint/2010/main" val="300965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1995-5288-5725-3D93-8BF1885F9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I was Blind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D1C67-3F89-DF8F-34A0-AD790A80A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“I AM”</a:t>
            </a:r>
          </a:p>
          <a:p>
            <a:pPr lvl="1"/>
            <a:r>
              <a:rPr lang="en-US" dirty="0" err="1"/>
              <a:t>Tetrgrammaton</a:t>
            </a:r>
            <a:endParaRPr lang="en-US" dirty="0"/>
          </a:p>
          <a:p>
            <a:pPr lvl="2"/>
            <a:r>
              <a:rPr lang="en-US" dirty="0"/>
              <a:t>Exodus 3: 14</a:t>
            </a:r>
          </a:p>
          <a:p>
            <a:r>
              <a:rPr lang="en-US" dirty="0"/>
              <a:t>The hatred for Jesus intensifies</a:t>
            </a:r>
          </a:p>
          <a:p>
            <a:pPr lvl="1"/>
            <a:r>
              <a:rPr lang="en-US" dirty="0"/>
              <a:t>John 8: 59; John 10: 31-33; John 11: 53</a:t>
            </a:r>
          </a:p>
          <a:p>
            <a:r>
              <a:rPr lang="en-US" dirty="0"/>
              <a:t>There is probably not a greater illustration of the grace of God</a:t>
            </a:r>
          </a:p>
          <a:p>
            <a:pPr lvl="1"/>
            <a:r>
              <a:rPr lang="en-US" dirty="0"/>
              <a:t>John 20: 31…..the main theme of the book</a:t>
            </a:r>
          </a:p>
          <a:p>
            <a:pPr lvl="1"/>
            <a:r>
              <a:rPr lang="en-US" dirty="0"/>
              <a:t>John 9: 1-12</a:t>
            </a:r>
          </a:p>
        </p:txBody>
      </p:sp>
    </p:spTree>
    <p:extLst>
      <p:ext uri="{BB962C8B-B14F-4D97-AF65-F5344CB8AC3E}">
        <p14:creationId xmlns:p14="http://schemas.microsoft.com/office/powerpoint/2010/main" val="141727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8BAD8-5DE6-D0B1-81FF-74A7AB4CC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I was Blind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AB3BC-66B5-0FBB-F624-3C7BAE225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8: 59</a:t>
            </a:r>
          </a:p>
          <a:p>
            <a:pPr lvl="1"/>
            <a:r>
              <a:rPr lang="en-US" dirty="0"/>
              <a:t>He went out of the temple</a:t>
            </a:r>
          </a:p>
          <a:p>
            <a:r>
              <a:rPr lang="en-US" dirty="0"/>
              <a:t>John 9: 1…</a:t>
            </a:r>
          </a:p>
          <a:p>
            <a:pPr lvl="1"/>
            <a:r>
              <a:rPr lang="en-US" dirty="0"/>
              <a:t>“As He passed by”</a:t>
            </a:r>
          </a:p>
          <a:p>
            <a:pPr lvl="2"/>
            <a:r>
              <a:rPr lang="en-US" dirty="0"/>
              <a:t>I want us to let these truths sink in…</a:t>
            </a:r>
          </a:p>
          <a:p>
            <a:pPr lvl="3"/>
            <a:r>
              <a:rPr lang="en-US" dirty="0"/>
              <a:t>This man did not know Jesus was passing by</a:t>
            </a:r>
          </a:p>
          <a:p>
            <a:pPr lvl="3"/>
            <a:r>
              <a:rPr lang="en-US" dirty="0"/>
              <a:t>He is ignorant of who Jesus is</a:t>
            </a:r>
          </a:p>
          <a:p>
            <a:pPr lvl="3"/>
            <a:r>
              <a:rPr lang="en-US" dirty="0"/>
              <a:t>He cannot see or recognize  Jesus</a:t>
            </a:r>
          </a:p>
          <a:p>
            <a:r>
              <a:rPr lang="en-US" dirty="0"/>
              <a:t>Eph 2: 4-7</a:t>
            </a:r>
          </a:p>
          <a:p>
            <a:r>
              <a:rPr lang="en-US" dirty="0"/>
              <a:t>I Cor 15: 9-10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3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18E67-8755-4B2F-5524-663F3148D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I was Blind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B990A-EDD9-D5B6-838B-D2EFB23D4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Vs 2….a strange question</a:t>
            </a:r>
          </a:p>
          <a:p>
            <a:pPr lvl="1"/>
            <a:r>
              <a:rPr lang="en-US" dirty="0"/>
              <a:t>“Who sinned?”</a:t>
            </a:r>
          </a:p>
          <a:p>
            <a:pPr lvl="1"/>
            <a:r>
              <a:rPr lang="en-US" dirty="0"/>
              <a:t>Since the fall of man…</a:t>
            </a:r>
          </a:p>
          <a:p>
            <a:pPr lvl="2"/>
            <a:r>
              <a:rPr lang="en-US" dirty="0"/>
              <a:t>disease and death have raged</a:t>
            </a:r>
          </a:p>
          <a:p>
            <a:r>
              <a:rPr lang="en-US" dirty="0"/>
              <a:t>Why would they specifically ask this question?</a:t>
            </a:r>
          </a:p>
          <a:p>
            <a:pPr lvl="1"/>
            <a:r>
              <a:rPr lang="en-US" dirty="0"/>
              <a:t>Ex 20: 4-6</a:t>
            </a:r>
          </a:p>
          <a:p>
            <a:pPr lvl="2"/>
            <a:r>
              <a:rPr lang="en-US" dirty="0"/>
              <a:t>“visiting the iniquities of the fathers on the children”</a:t>
            </a:r>
          </a:p>
          <a:p>
            <a:pPr lvl="1"/>
            <a:r>
              <a:rPr lang="en-US" dirty="0" err="1"/>
              <a:t>Ezek</a:t>
            </a:r>
            <a:r>
              <a:rPr lang="en-US" dirty="0"/>
              <a:t> 18: 2-3; 20</a:t>
            </a:r>
          </a:p>
          <a:p>
            <a:pPr lvl="2"/>
            <a:r>
              <a:rPr lang="en-US" dirty="0"/>
              <a:t>No such thing as a generational curse from God</a:t>
            </a:r>
          </a:p>
          <a:p>
            <a:pPr lvl="1"/>
            <a:r>
              <a:rPr lang="en-US" dirty="0"/>
              <a:t>That does not mean that you will not reap what you sow</a:t>
            </a:r>
          </a:p>
        </p:txBody>
      </p:sp>
    </p:spTree>
    <p:extLst>
      <p:ext uri="{BB962C8B-B14F-4D97-AF65-F5344CB8AC3E}">
        <p14:creationId xmlns:p14="http://schemas.microsoft.com/office/powerpoint/2010/main" val="344374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F9D3-54E7-6126-3CF4-1137C30B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I was Blind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CB678-718A-0D54-3D2D-6CFD8B60B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Answer to the question…..Vs 3</a:t>
            </a:r>
          </a:p>
          <a:p>
            <a:pPr lvl="1"/>
            <a:r>
              <a:rPr lang="en-US" dirty="0"/>
              <a:t>“So that the works of God might be displayed?”</a:t>
            </a:r>
          </a:p>
          <a:p>
            <a:pPr lvl="1"/>
            <a:r>
              <a:rPr lang="en-US" dirty="0"/>
              <a:t>His blindness has nothing to do with a sin</a:t>
            </a:r>
          </a:p>
          <a:p>
            <a:pPr lvl="1"/>
            <a:r>
              <a:rPr lang="en-US" dirty="0"/>
              <a:t>But rather that Jesus be displayed for who He is</a:t>
            </a:r>
          </a:p>
          <a:p>
            <a:pPr lvl="2"/>
            <a:r>
              <a:rPr lang="en-US" dirty="0"/>
              <a:t>Vs 32-33</a:t>
            </a:r>
          </a:p>
          <a:p>
            <a:pPr lvl="1"/>
            <a:r>
              <a:rPr lang="en-US" dirty="0"/>
              <a:t>II Cor 5: 17-21</a:t>
            </a:r>
          </a:p>
          <a:p>
            <a:pPr lvl="2"/>
            <a:r>
              <a:rPr lang="en-US" dirty="0"/>
              <a:t>Because we are new creations in Christ…</a:t>
            </a:r>
          </a:p>
          <a:p>
            <a:r>
              <a:rPr lang="en-US" dirty="0"/>
              <a:t>Vs 4…..”We must work”….compare (John 5: 17)</a:t>
            </a:r>
          </a:p>
          <a:p>
            <a:pPr lvl="1"/>
            <a:r>
              <a:rPr lang="en-US" dirty="0"/>
              <a:t>Not for salvation</a:t>
            </a:r>
          </a:p>
          <a:p>
            <a:pPr lvl="1"/>
            <a:r>
              <a:rPr lang="en-US" dirty="0"/>
              <a:t>Because of salvation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5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B4B8F-0DD2-7F8E-13A0-479F23B9A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I was Blind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52AED-40FC-7ADC-650C-E6D6B96D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Why? Vs 4…</a:t>
            </a:r>
          </a:p>
          <a:p>
            <a:pPr lvl="1"/>
            <a:r>
              <a:rPr lang="en-US" dirty="0"/>
              <a:t>The night is coming</a:t>
            </a:r>
          </a:p>
          <a:p>
            <a:pPr lvl="1"/>
            <a:r>
              <a:rPr lang="en-US" dirty="0"/>
              <a:t>For all of us…</a:t>
            </a:r>
          </a:p>
          <a:p>
            <a:pPr lvl="1"/>
            <a:r>
              <a:rPr lang="en-US" dirty="0"/>
              <a:t>Heb 12: 1-3</a:t>
            </a:r>
          </a:p>
          <a:p>
            <a:r>
              <a:rPr lang="en-US" dirty="0"/>
              <a:t>II Tim 4: 6-8</a:t>
            </a:r>
          </a:p>
          <a:p>
            <a:r>
              <a:rPr lang="en-US" dirty="0"/>
              <a:t>John 9: 7</a:t>
            </a:r>
          </a:p>
          <a:p>
            <a:pPr lvl="1"/>
            <a:r>
              <a:rPr lang="en-US" dirty="0"/>
              <a:t>“Go…</a:t>
            </a:r>
          </a:p>
          <a:p>
            <a:pPr lvl="1"/>
            <a:r>
              <a:rPr lang="en-US" dirty="0"/>
              <a:t>He went away</a:t>
            </a:r>
          </a:p>
          <a:p>
            <a:pPr lvl="2"/>
            <a:r>
              <a:rPr lang="en-US" dirty="0"/>
              <a:t>Without question</a:t>
            </a:r>
          </a:p>
          <a:p>
            <a:pPr lvl="2"/>
            <a:r>
              <a:rPr lang="en-US" dirty="0"/>
              <a:t>Eph 5: 15-16</a:t>
            </a:r>
          </a:p>
          <a:p>
            <a:pPr lvl="3"/>
            <a:r>
              <a:rPr lang="en-US" dirty="0"/>
              <a:t>Making the most of your time</a:t>
            </a:r>
          </a:p>
        </p:txBody>
      </p:sp>
    </p:spTree>
    <p:extLst>
      <p:ext uri="{BB962C8B-B14F-4D97-AF65-F5344CB8AC3E}">
        <p14:creationId xmlns:p14="http://schemas.microsoft.com/office/powerpoint/2010/main" val="52185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FE96-62A9-485B-9FFA-34C2AD57D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Once I was Blind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D2AE8-0612-F2D8-5AEB-64BF6F891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 8-9</a:t>
            </a:r>
          </a:p>
          <a:p>
            <a:pPr lvl="1"/>
            <a:r>
              <a:rPr lang="en-US" dirty="0"/>
              <a:t>He is now a changed person</a:t>
            </a:r>
          </a:p>
          <a:p>
            <a:pPr lvl="1"/>
            <a:r>
              <a:rPr lang="en-US" dirty="0"/>
              <a:t>Walking in obedience to Jesus</a:t>
            </a:r>
          </a:p>
          <a:p>
            <a:r>
              <a:rPr lang="en-US" dirty="0"/>
              <a:t>Vs 10</a:t>
            </a:r>
          </a:p>
          <a:p>
            <a:pPr lvl="1"/>
            <a:r>
              <a:rPr lang="en-US" dirty="0"/>
              <a:t>How did this happen?</a:t>
            </a:r>
          </a:p>
          <a:p>
            <a:pPr lvl="1"/>
            <a:r>
              <a:rPr lang="en-US" dirty="0"/>
              <a:t>Pretty simple really…</a:t>
            </a:r>
          </a:p>
          <a:p>
            <a:pPr lvl="2"/>
            <a:r>
              <a:rPr lang="en-US" dirty="0"/>
              <a:t>I just did what He told me to do</a:t>
            </a:r>
          </a:p>
          <a:p>
            <a:pPr lvl="2"/>
            <a:r>
              <a:rPr lang="en-US" dirty="0"/>
              <a:t>John 9: 35-39</a:t>
            </a:r>
          </a:p>
        </p:txBody>
      </p:sp>
    </p:spTree>
    <p:extLst>
      <p:ext uri="{BB962C8B-B14F-4D97-AF65-F5344CB8AC3E}">
        <p14:creationId xmlns:p14="http://schemas.microsoft.com/office/powerpoint/2010/main" val="118599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489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Once I was Blind</vt:lpstr>
      <vt:lpstr>Once I was Blind</vt:lpstr>
      <vt:lpstr>Once I was Blind</vt:lpstr>
      <vt:lpstr>Once I was Blind</vt:lpstr>
      <vt:lpstr>Once I was Blind</vt:lpstr>
      <vt:lpstr>Once I was Blind</vt:lpstr>
      <vt:lpstr>Once I was Blind</vt:lpstr>
      <vt:lpstr>Once I was Blind</vt:lpstr>
      <vt:lpstr>Once I was Blind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15</cp:revision>
  <dcterms:created xsi:type="dcterms:W3CDTF">2022-06-22T12:11:31Z</dcterms:created>
  <dcterms:modified xsi:type="dcterms:W3CDTF">2023-01-17T00:17:45Z</dcterms:modified>
</cp:coreProperties>
</file>