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668" autoAdjust="0"/>
    <p:restoredTop sz="95033" autoAdjust="0"/>
  </p:normalViewPr>
  <p:slideViewPr>
    <p:cSldViewPr snapToGrid="0" snapToObjects="1">
      <p:cViewPr>
        <p:scale>
          <a:sx n="75" d="100"/>
          <a:sy n="75" d="100"/>
        </p:scale>
        <p:origin x="576" y="21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A38EA-BD2A-6D4E-8143-0FA63780AC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 anchorCtr="0"/>
          <a:lstStyle>
            <a:lvl1pPr algn="ctr">
              <a:defRPr sz="60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0B8E18-4618-8D40-A865-983FF4D1C2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800" baseline="0">
                <a:latin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02380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B7F4B-6EFB-C349-96BD-DBBFD6FF8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57D12-109F-F64B-A2BE-454AAA5D1F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32F97-65DA-D140-961D-3EA02B30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587ED-6F83-2542-A848-88B4B9013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7145A-0818-A84D-8B2F-CD7833CFE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4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F1FEFC-F937-8444-AA13-1009484209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FC7700-CC50-7E4E-872F-2A1358D060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8CB60-81E9-9D49-9DC2-A8AA2AB8A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2CD47-7170-774D-B945-ED09A8E77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04E61-1009-3149-9A6B-827796AA2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40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6FE8C-0517-154E-AB23-C3F011EFA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09" y="365125"/>
            <a:ext cx="11338560" cy="1491440"/>
          </a:xfrm>
        </p:spPr>
        <p:txBody>
          <a:bodyPr vert="horz" anchor="ctr" anchorCtr="1"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745DE-A1F8-9C46-9068-B0665D72A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825625"/>
            <a:ext cx="11338560" cy="4895850"/>
          </a:xfrm>
        </p:spPr>
        <p:txBody>
          <a:bodyPr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  <a:lvl2pPr>
              <a:defRPr sz="4800" baseline="0">
                <a:latin typeface="Calibri" panose="020F0502020204030204" pitchFamily="34" charset="0"/>
              </a:defRPr>
            </a:lvl2pPr>
            <a:lvl3pPr>
              <a:defRPr sz="4800" baseline="0">
                <a:latin typeface="Calibri" panose="020F0502020204030204" pitchFamily="34" charset="0"/>
              </a:defRPr>
            </a:lvl3pPr>
            <a:lvl4pPr>
              <a:defRPr sz="4800" baseline="0">
                <a:latin typeface="Calibri" panose="020F0502020204030204" pitchFamily="34" charset="0"/>
              </a:defRPr>
            </a:lvl4pPr>
            <a:lvl5pPr>
              <a:defRPr sz="4800" baseline="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6870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CA430-36F2-BB4F-9D4D-49E484565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1454A-050D-9441-BBD9-2403C5285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C8DA0-EECF-5A40-853C-86B40FFBC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33FC0-5857-E84C-8052-1E18BAADA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E9904-D180-5945-9C23-CA5853D80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4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80D67-29C7-6D41-AC5B-77F1A59B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45DAE-8D34-094E-B137-F044BE311F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58DF3C-24A7-194C-9719-EEC383E64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336ECD-4237-DB41-BF86-391FFEB9B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246401-5335-F640-8B7E-149DFCA81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D92FBA-4459-9547-823B-FC175BE45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0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A3A08-83C5-784B-82FD-AE60DB4F4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509FE9-5219-364A-8818-727804B9A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BD5E1-469C-5E41-8A8E-AD922A024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EA5281-B56F-EA43-B1D1-09BB8D9D06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E62EC7-F406-9C4C-8932-C07EEF049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04202C-B141-A247-823D-9802CEDF7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91857F-2D99-E14D-85B3-99AE824C8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4CCAE1-4458-7546-B64D-8C7317309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4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4C3AE-0723-BA4F-90DC-7D7064A07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B2E83B-A1E5-F04E-A2C6-601B3C324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C515D7-D4E8-DA48-947A-CBF8D610C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86803B-B108-2048-9812-E71D4C4E2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09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8FF06F-6181-2D43-AE51-15BA9565A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EB3B8C-3C89-494D-981F-DAE75CCB8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076BF4-D38F-B54C-881B-959BACB3E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5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BAF8C-77C6-714F-88A2-5C1055209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7DC53-AC7F-AF41-A2F9-96F4D88F4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BC0449-962F-AB45-A448-DF5A1B2D14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92E64A-13AE-AF44-9154-69164D901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A0CEF-2A62-EE4C-9218-80A309995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B1C899-D296-2242-A6D6-16C26890B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60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637E5-EAEB-B141-A6AF-09F1C1C35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62CE42-C5A3-D549-91C8-18645910F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C85E8C-4DE5-2344-8A03-7BA05F03D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A513D7-BFDF-674D-A94B-D73CC1965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1F1091-9C42-044F-A64C-DFAE8686F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AA679-B163-8F47-ADAF-CF624CD30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2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597031-485C-5249-A80C-D91DC9EF5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EFF8E-B2F2-8F49-896D-25DA63BC2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37F46-49B2-9344-93D8-01A4F7F10B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17163-93C9-6544-92A0-0B6ED5915389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1FE8C-27A2-804A-9BDE-A4EAE1B68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2B8F9-601D-2342-A310-3738CFE68D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0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B04DF-7DB3-A842-AD6F-CE952048DA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Daniel 12: 5-13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664764-271E-664C-8BC1-F6F0A33296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 Heard But Could Not Understand</a:t>
            </a:r>
          </a:p>
        </p:txBody>
      </p:sp>
    </p:spTree>
    <p:extLst>
      <p:ext uri="{BB962C8B-B14F-4D97-AF65-F5344CB8AC3E}">
        <p14:creationId xmlns:p14="http://schemas.microsoft.com/office/powerpoint/2010/main" val="143672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E8F93-44B7-D04C-B775-9D446B0C5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12: 5-13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D8F42-8F04-444A-B775-1FB11AFA7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“Then you will enter into rest”</a:t>
            </a:r>
          </a:p>
          <a:p>
            <a:pPr lvl="1"/>
            <a:r>
              <a:rPr lang="en-US" dirty="0"/>
              <a:t>Cemetery</a:t>
            </a:r>
          </a:p>
          <a:p>
            <a:pPr lvl="2"/>
            <a:r>
              <a:rPr lang="en-US" dirty="0"/>
              <a:t>Death for the Christian is not to be feared</a:t>
            </a:r>
          </a:p>
          <a:p>
            <a:pPr lvl="2"/>
            <a:r>
              <a:rPr lang="en-US" dirty="0"/>
              <a:t>Means resting place</a:t>
            </a:r>
          </a:p>
          <a:p>
            <a:r>
              <a:rPr lang="en-US" dirty="0"/>
              <a:t>Why not?</a:t>
            </a:r>
          </a:p>
          <a:p>
            <a:pPr lvl="1"/>
            <a:r>
              <a:rPr lang="en-US" dirty="0"/>
              <a:t>You will rest and rise again</a:t>
            </a:r>
          </a:p>
          <a:p>
            <a:r>
              <a:rPr lang="en-US" dirty="0"/>
              <a:t>For your allotted portion</a:t>
            </a:r>
          </a:p>
          <a:p>
            <a:pPr lvl="1"/>
            <a:r>
              <a:rPr lang="en-US" dirty="0"/>
              <a:t>Reward</a:t>
            </a:r>
          </a:p>
          <a:p>
            <a:pPr lvl="1"/>
            <a:r>
              <a:rPr lang="en-US" dirty="0"/>
              <a:t>Revelation 22: 12-14</a:t>
            </a:r>
          </a:p>
        </p:txBody>
      </p:sp>
    </p:spTree>
    <p:extLst>
      <p:ext uri="{BB962C8B-B14F-4D97-AF65-F5344CB8AC3E}">
        <p14:creationId xmlns:p14="http://schemas.microsoft.com/office/powerpoint/2010/main" val="2618171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F4999-7607-8048-8ED2-B680BFEAF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12: 5-13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9B686-60A9-2144-9C1E-9AD3F9E95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584960"/>
            <a:ext cx="11338560" cy="513651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Daniel 12: 5</a:t>
            </a:r>
          </a:p>
          <a:p>
            <a:pPr lvl="1"/>
            <a:r>
              <a:rPr lang="en-US" dirty="0"/>
              <a:t>Daniel looks and sees three creatures</a:t>
            </a:r>
          </a:p>
          <a:p>
            <a:pPr lvl="2"/>
            <a:r>
              <a:rPr lang="en-US" dirty="0"/>
              <a:t>Two others</a:t>
            </a:r>
          </a:p>
          <a:p>
            <a:pPr lvl="2"/>
            <a:r>
              <a:rPr lang="en-US" dirty="0"/>
              <a:t>One above the waters</a:t>
            </a:r>
          </a:p>
          <a:p>
            <a:r>
              <a:rPr lang="en-US" dirty="0"/>
              <a:t>Who are these?</a:t>
            </a:r>
          </a:p>
          <a:p>
            <a:pPr lvl="1"/>
            <a:r>
              <a:rPr lang="en-US" dirty="0"/>
              <a:t>Two others…</a:t>
            </a:r>
          </a:p>
          <a:p>
            <a:pPr lvl="1"/>
            <a:r>
              <a:rPr lang="en-US" dirty="0"/>
              <a:t>Daniel 10: 10-14</a:t>
            </a:r>
          </a:p>
          <a:p>
            <a:pPr lvl="2"/>
            <a:r>
              <a:rPr lang="en-US" dirty="0"/>
              <a:t>Angel that came to give Daniel understanding</a:t>
            </a:r>
          </a:p>
          <a:p>
            <a:r>
              <a:rPr lang="en-US" dirty="0"/>
              <a:t>Now in Daniel 12: 5…</a:t>
            </a:r>
          </a:p>
          <a:p>
            <a:pPr lvl="1"/>
            <a:r>
              <a:rPr lang="en-US" dirty="0"/>
              <a:t>Two other angels appear</a:t>
            </a:r>
          </a:p>
        </p:txBody>
      </p:sp>
    </p:spTree>
    <p:extLst>
      <p:ext uri="{BB962C8B-B14F-4D97-AF65-F5344CB8AC3E}">
        <p14:creationId xmlns:p14="http://schemas.microsoft.com/office/powerpoint/2010/main" val="141945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A487D-CFA4-054F-A82E-34B71E7D3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12: 5-13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4F82E-9688-484C-BFEA-88EF0B063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Daniel 12: 6</a:t>
            </a:r>
          </a:p>
          <a:p>
            <a:pPr lvl="1"/>
            <a:r>
              <a:rPr lang="en-US" dirty="0"/>
              <a:t>One of them asks a question…</a:t>
            </a:r>
          </a:p>
          <a:p>
            <a:pPr lvl="1"/>
            <a:r>
              <a:rPr lang="en-US" dirty="0"/>
              <a:t>How long will it be until the end of these wonders?</a:t>
            </a:r>
          </a:p>
          <a:p>
            <a:pPr lvl="1"/>
            <a:r>
              <a:rPr lang="en-US" dirty="0"/>
              <a:t>What wonders?</a:t>
            </a:r>
          </a:p>
          <a:p>
            <a:pPr lvl="2"/>
            <a:r>
              <a:rPr lang="en-US" dirty="0"/>
              <a:t>Daniel 12: 1-3 </a:t>
            </a:r>
          </a:p>
          <a:p>
            <a:r>
              <a:rPr lang="en-US" dirty="0"/>
              <a:t>Why do they ask the One who is above the waters?</a:t>
            </a:r>
          </a:p>
          <a:p>
            <a:pPr lvl="1"/>
            <a:r>
              <a:rPr lang="en-US" dirty="0"/>
              <a:t>First question we have to ask is…</a:t>
            </a:r>
          </a:p>
          <a:p>
            <a:pPr lvl="2"/>
            <a:r>
              <a:rPr lang="en-US" dirty="0"/>
              <a:t>Who is this One?</a:t>
            </a:r>
          </a:p>
          <a:p>
            <a:pPr lvl="3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4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2BA3F-69C4-0E4B-B199-2E79C5805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12: 5-13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AD40A-505C-7A4E-B911-33263D8A7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574800"/>
            <a:ext cx="11338560" cy="514667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This is the same One mentioned in Daniel Chapter 10: 5-6</a:t>
            </a:r>
          </a:p>
          <a:p>
            <a:r>
              <a:rPr lang="en-US" dirty="0"/>
              <a:t>Also mentioned in Revelation 1: 13-18</a:t>
            </a:r>
          </a:p>
          <a:p>
            <a:pPr lvl="1"/>
            <a:r>
              <a:rPr lang="en-US" dirty="0"/>
              <a:t>Theophany or also called a Christophany</a:t>
            </a:r>
          </a:p>
          <a:p>
            <a:pPr lvl="1"/>
            <a:r>
              <a:rPr lang="en-US" dirty="0"/>
              <a:t>Pre-incarnate Christ</a:t>
            </a:r>
          </a:p>
          <a:p>
            <a:pPr lvl="1"/>
            <a:r>
              <a:rPr lang="en-US" dirty="0"/>
              <a:t>Clothed in linen</a:t>
            </a:r>
          </a:p>
          <a:p>
            <a:pPr lvl="2"/>
            <a:r>
              <a:rPr lang="en-US" dirty="0"/>
              <a:t>Symbol of priesthood and purity</a:t>
            </a:r>
          </a:p>
          <a:p>
            <a:pPr lvl="2"/>
            <a:r>
              <a:rPr lang="en-US" dirty="0"/>
              <a:t>Note His elevated position</a:t>
            </a:r>
          </a:p>
          <a:p>
            <a:r>
              <a:rPr lang="en-US" dirty="0"/>
              <a:t>But why are the angels asking Him this question?</a:t>
            </a:r>
          </a:p>
          <a:p>
            <a:pPr lvl="1"/>
            <a:r>
              <a:rPr lang="en-US" dirty="0"/>
              <a:t>Matthew 24: 35-36</a:t>
            </a:r>
          </a:p>
        </p:txBody>
      </p:sp>
    </p:spTree>
    <p:extLst>
      <p:ext uri="{BB962C8B-B14F-4D97-AF65-F5344CB8AC3E}">
        <p14:creationId xmlns:p14="http://schemas.microsoft.com/office/powerpoint/2010/main" val="338630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D5C7E-2207-584A-B6EF-06ABF9151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12: 5-13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181C2-3016-6441-9EDE-716A3E6BB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656080"/>
            <a:ext cx="11338560" cy="506539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How then is this answer found in Daniel 12: 7 compatible with Matthew</a:t>
            </a:r>
          </a:p>
          <a:p>
            <a:pPr lvl="1"/>
            <a:r>
              <a:rPr lang="en-US" dirty="0"/>
              <a:t>In Matthew, Jesus is speaking within the context of His human nature</a:t>
            </a:r>
          </a:p>
          <a:p>
            <a:pPr lvl="1"/>
            <a:r>
              <a:rPr lang="en-US" dirty="0"/>
              <a:t>In Daniel, Jesus is speaking within the context of His glorified state.</a:t>
            </a:r>
          </a:p>
          <a:p>
            <a:r>
              <a:rPr lang="en-US" dirty="0"/>
              <a:t>But that still does not answer the other question</a:t>
            </a:r>
          </a:p>
          <a:p>
            <a:pPr lvl="1"/>
            <a:r>
              <a:rPr lang="en-US" dirty="0"/>
              <a:t>Why do the angels want to know?</a:t>
            </a:r>
          </a:p>
          <a:p>
            <a:pPr lvl="1"/>
            <a:r>
              <a:rPr lang="en-US" dirty="0"/>
              <a:t>Romans 8: 22; I Peter 1: 12</a:t>
            </a:r>
          </a:p>
          <a:p>
            <a:pPr lvl="1"/>
            <a:r>
              <a:rPr lang="en-US" dirty="0"/>
              <a:t>Angels are created beings and are limited in knowledge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55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A675B-6360-B943-8D5A-E3A46A22E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12: 5-13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79357-E0F7-BA4D-AA29-6E8AF8C64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Note what this One clothed in linen does</a:t>
            </a:r>
          </a:p>
          <a:p>
            <a:pPr lvl="1"/>
            <a:r>
              <a:rPr lang="en-US" dirty="0"/>
              <a:t>Lifts His right hand</a:t>
            </a:r>
          </a:p>
          <a:p>
            <a:pPr lvl="1"/>
            <a:r>
              <a:rPr lang="en-US" dirty="0"/>
              <a:t>And His left</a:t>
            </a:r>
          </a:p>
          <a:p>
            <a:pPr lvl="1"/>
            <a:r>
              <a:rPr lang="en-US" dirty="0"/>
              <a:t>Swears to tell the truth, the whole truth</a:t>
            </a:r>
          </a:p>
          <a:p>
            <a:r>
              <a:rPr lang="en-US" dirty="0"/>
              <a:t>Hebrews 6: 13</a:t>
            </a:r>
          </a:p>
          <a:p>
            <a:pPr lvl="1"/>
            <a:r>
              <a:rPr lang="en-US" dirty="0"/>
              <a:t>There was no one greater to swear by</a:t>
            </a:r>
          </a:p>
          <a:p>
            <a:pPr lvl="1"/>
            <a:r>
              <a:rPr lang="en-US" dirty="0"/>
              <a:t>By Him who lives forever</a:t>
            </a:r>
          </a:p>
          <a:p>
            <a:r>
              <a:rPr lang="en-US" dirty="0"/>
              <a:t>It will be finished as soon as “they” finish shattering the power of the holy people</a:t>
            </a:r>
          </a:p>
        </p:txBody>
      </p:sp>
    </p:spTree>
    <p:extLst>
      <p:ext uri="{BB962C8B-B14F-4D97-AF65-F5344CB8AC3E}">
        <p14:creationId xmlns:p14="http://schemas.microsoft.com/office/powerpoint/2010/main" val="49853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45A42-A3FD-D544-8FCB-86080ACD8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12: 5-13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67832-4160-694D-B1EA-87A478FEC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Some intriguing things to consider</a:t>
            </a:r>
          </a:p>
          <a:p>
            <a:pPr lvl="1"/>
            <a:r>
              <a:rPr lang="en-US" dirty="0"/>
              <a:t>Why two witnesses (angels)</a:t>
            </a:r>
          </a:p>
          <a:p>
            <a:pPr lvl="1"/>
            <a:r>
              <a:rPr lang="en-US" dirty="0"/>
              <a:t>II Corinthians 13: 1</a:t>
            </a:r>
          </a:p>
          <a:p>
            <a:pPr lvl="2"/>
            <a:r>
              <a:rPr lang="en-US" dirty="0"/>
              <a:t>God’s standard will never change</a:t>
            </a:r>
          </a:p>
          <a:p>
            <a:r>
              <a:rPr lang="en-US" dirty="0"/>
              <a:t>Remember to whom were Daniel and Revelation written to?</a:t>
            </a:r>
          </a:p>
          <a:p>
            <a:pPr lvl="1"/>
            <a:r>
              <a:rPr lang="en-US" dirty="0"/>
              <a:t>The Jewish nation (Israel)</a:t>
            </a:r>
          </a:p>
          <a:p>
            <a:pPr lvl="1"/>
            <a:r>
              <a:rPr lang="en-US" dirty="0"/>
              <a:t>Why?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1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A8B27-A164-5043-B4E0-FC85DBA24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12: 5-13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97829-AB45-1048-8838-53CB1746E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600200"/>
            <a:ext cx="11338560" cy="512127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To fulfill His prophetic Word to Israel</a:t>
            </a:r>
          </a:p>
          <a:p>
            <a:pPr lvl="1"/>
            <a:r>
              <a:rPr lang="en-US" dirty="0"/>
              <a:t>Zechariah 12: 10</a:t>
            </a:r>
          </a:p>
          <a:p>
            <a:pPr lvl="1"/>
            <a:r>
              <a:rPr lang="en-US" dirty="0"/>
              <a:t>Isaiah 48: 10</a:t>
            </a:r>
          </a:p>
          <a:p>
            <a:r>
              <a:rPr lang="en-US" dirty="0"/>
              <a:t>How will this be done?</a:t>
            </a:r>
          </a:p>
          <a:p>
            <a:pPr lvl="1"/>
            <a:r>
              <a:rPr lang="en-US" dirty="0"/>
              <a:t>Through the ministry of the 144,000</a:t>
            </a:r>
          </a:p>
          <a:p>
            <a:pPr lvl="1"/>
            <a:r>
              <a:rPr lang="en-US" dirty="0"/>
              <a:t>The two witnesses</a:t>
            </a:r>
          </a:p>
          <a:p>
            <a:pPr lvl="1"/>
            <a:r>
              <a:rPr lang="en-US" dirty="0"/>
              <a:t>And through the ministry of angels</a:t>
            </a:r>
          </a:p>
          <a:p>
            <a:pPr lvl="2"/>
            <a:r>
              <a:rPr lang="en-US" dirty="0"/>
              <a:t>Revelation 14: 6-13</a:t>
            </a:r>
          </a:p>
          <a:p>
            <a:pPr lvl="3"/>
            <a:r>
              <a:rPr lang="en-US" dirty="0"/>
              <a:t>Three angelic messengers</a:t>
            </a:r>
          </a:p>
        </p:txBody>
      </p:sp>
    </p:spTree>
    <p:extLst>
      <p:ext uri="{BB962C8B-B14F-4D97-AF65-F5344CB8AC3E}">
        <p14:creationId xmlns:p14="http://schemas.microsoft.com/office/powerpoint/2010/main" val="411814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8D351-C4A6-C949-8ADE-4DF3F90ED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12: 5-13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5BD07-F044-D141-9E8F-4A0E9A2A3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Vs 10</a:t>
            </a:r>
          </a:p>
          <a:p>
            <a:pPr lvl="1"/>
            <a:r>
              <a:rPr lang="en-US" dirty="0"/>
              <a:t>None of the wicked will understand</a:t>
            </a:r>
          </a:p>
          <a:p>
            <a:pPr lvl="1"/>
            <a:r>
              <a:rPr lang="en-US" dirty="0"/>
              <a:t>II Thessalonians 2: 8-12</a:t>
            </a:r>
          </a:p>
          <a:p>
            <a:pPr lvl="1"/>
            <a:r>
              <a:rPr lang="en-US" dirty="0"/>
              <a:t>I Corinthians 2: 14</a:t>
            </a:r>
          </a:p>
          <a:p>
            <a:r>
              <a:rPr lang="en-US" dirty="0"/>
              <a:t>Final message to Daniel</a:t>
            </a:r>
          </a:p>
          <a:p>
            <a:pPr lvl="1"/>
            <a:r>
              <a:rPr lang="en-US" dirty="0"/>
              <a:t>Vs 13</a:t>
            </a:r>
          </a:p>
          <a:p>
            <a:pPr lvl="2"/>
            <a:r>
              <a:rPr lang="en-US" dirty="0"/>
              <a:t>Go your way</a:t>
            </a:r>
          </a:p>
          <a:p>
            <a:pPr lvl="2"/>
            <a:r>
              <a:rPr lang="en-US" dirty="0"/>
              <a:t>Live your life</a:t>
            </a:r>
          </a:p>
          <a:p>
            <a:pPr lvl="2"/>
            <a:r>
              <a:rPr lang="en-US" dirty="0"/>
              <a:t>Luke 19: 13</a:t>
            </a:r>
          </a:p>
          <a:p>
            <a:pPr lvl="3"/>
            <a:r>
              <a:rPr lang="en-US" dirty="0"/>
              <a:t>Do the work of the Master until I come.</a:t>
            </a:r>
          </a:p>
        </p:txBody>
      </p:sp>
    </p:spTree>
    <p:extLst>
      <p:ext uri="{BB962C8B-B14F-4D97-AF65-F5344CB8AC3E}">
        <p14:creationId xmlns:p14="http://schemas.microsoft.com/office/powerpoint/2010/main" val="2851322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1693</TotalTime>
  <Words>500</Words>
  <Application>Microsoft Office PowerPoint</Application>
  <PresentationFormat>Widescreen</PresentationFormat>
  <Paragraphs>88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Daniel 12: 5-13</vt:lpstr>
      <vt:lpstr>Daniel 12: 5-13</vt:lpstr>
      <vt:lpstr>Daniel 12: 5-13</vt:lpstr>
      <vt:lpstr>Daniel 12: 5-13</vt:lpstr>
      <vt:lpstr>Daniel 12: 5-13</vt:lpstr>
      <vt:lpstr>Daniel 12: 5-13</vt:lpstr>
      <vt:lpstr>Daniel 12: 5-13</vt:lpstr>
      <vt:lpstr>Daniel 12: 5-13</vt:lpstr>
      <vt:lpstr>Daniel 12: 5-13</vt:lpstr>
      <vt:lpstr>Daniel 12: 5-13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23</cp:revision>
  <dcterms:created xsi:type="dcterms:W3CDTF">2019-12-16T14:17:55Z</dcterms:created>
  <dcterms:modified xsi:type="dcterms:W3CDTF">2021-11-16T01:47:13Z</dcterms:modified>
</cp:coreProperties>
</file>