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BA2A8ECA-C410-475B-AC52-4D86E4771EDB}"/>
    <pc:docChg chg="undo custSel delSld modSld">
      <pc:chgData name="Al Trepczyk" userId="da6b4c773700c1fb" providerId="LiveId" clId="{BA2A8ECA-C410-475B-AC52-4D86E4771EDB}" dt="2023-09-09T16:30:10.885" v="151" actId="47"/>
      <pc:docMkLst>
        <pc:docMk/>
      </pc:docMkLst>
      <pc:sldChg chg="modSp mod">
        <pc:chgData name="Al Trepczyk" userId="da6b4c773700c1fb" providerId="LiveId" clId="{BA2A8ECA-C410-475B-AC52-4D86E4771EDB}" dt="2023-09-09T16:16:43.053" v="40" actId="20577"/>
        <pc:sldMkLst>
          <pc:docMk/>
          <pc:sldMk cId="1389575308" sldId="257"/>
        </pc:sldMkLst>
        <pc:spChg chg="mod">
          <ac:chgData name="Al Trepczyk" userId="da6b4c773700c1fb" providerId="LiveId" clId="{BA2A8ECA-C410-475B-AC52-4D86E4771EDB}" dt="2023-09-09T16:16:43.053" v="40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BA2A8ECA-C410-475B-AC52-4D86E4771EDB}" dt="2023-09-09T16:19:28.737" v="53"/>
        <pc:sldMkLst>
          <pc:docMk/>
          <pc:sldMk cId="4106484040" sldId="258"/>
        </pc:sldMkLst>
        <pc:spChg chg="mod">
          <ac:chgData name="Al Trepczyk" userId="da6b4c773700c1fb" providerId="LiveId" clId="{BA2A8ECA-C410-475B-AC52-4D86E4771EDB}" dt="2023-09-09T16:19:28.737" v="53"/>
          <ac:spMkLst>
            <pc:docMk/>
            <pc:sldMk cId="4106484040" sldId="258"/>
            <ac:spMk id="3" creationId="{A4C04C33-2F81-95AD-1C3D-4EDAE0CDBA7B}"/>
          </ac:spMkLst>
        </pc:spChg>
      </pc:sldChg>
      <pc:sldChg chg="modSp mod">
        <pc:chgData name="Al Trepczyk" userId="da6b4c773700c1fb" providerId="LiveId" clId="{BA2A8ECA-C410-475B-AC52-4D86E4771EDB}" dt="2023-09-09T16:20:45.377" v="60" actId="20577"/>
        <pc:sldMkLst>
          <pc:docMk/>
          <pc:sldMk cId="2293855147" sldId="259"/>
        </pc:sldMkLst>
        <pc:spChg chg="mod">
          <ac:chgData name="Al Trepczyk" userId="da6b4c773700c1fb" providerId="LiveId" clId="{BA2A8ECA-C410-475B-AC52-4D86E4771EDB}" dt="2023-09-09T16:20:45.377" v="60" actId="20577"/>
          <ac:spMkLst>
            <pc:docMk/>
            <pc:sldMk cId="2293855147" sldId="259"/>
            <ac:spMk id="3" creationId="{C7D529D2-E6D4-25DA-F043-8519420B8AA5}"/>
          </ac:spMkLst>
        </pc:spChg>
      </pc:sldChg>
      <pc:sldChg chg="modSp mod">
        <pc:chgData name="Al Trepczyk" userId="da6b4c773700c1fb" providerId="LiveId" clId="{BA2A8ECA-C410-475B-AC52-4D86E4771EDB}" dt="2023-09-09T16:22:17.905" v="93" actId="20577"/>
        <pc:sldMkLst>
          <pc:docMk/>
          <pc:sldMk cId="3783522419" sldId="260"/>
        </pc:sldMkLst>
        <pc:spChg chg="mod">
          <ac:chgData name="Al Trepczyk" userId="da6b4c773700c1fb" providerId="LiveId" clId="{BA2A8ECA-C410-475B-AC52-4D86E4771EDB}" dt="2023-09-09T16:22:17.905" v="93" actId="20577"/>
          <ac:spMkLst>
            <pc:docMk/>
            <pc:sldMk cId="3783522419" sldId="260"/>
            <ac:spMk id="3" creationId="{B88440F7-1FC8-28B5-C010-D7A8CC5532F9}"/>
          </ac:spMkLst>
        </pc:spChg>
      </pc:sldChg>
      <pc:sldChg chg="modSp mod">
        <pc:chgData name="Al Trepczyk" userId="da6b4c773700c1fb" providerId="LiveId" clId="{BA2A8ECA-C410-475B-AC52-4D86E4771EDB}" dt="2023-09-09T16:23:38.009" v="105" actId="20577"/>
        <pc:sldMkLst>
          <pc:docMk/>
          <pc:sldMk cId="314341602" sldId="261"/>
        </pc:sldMkLst>
        <pc:spChg chg="mod">
          <ac:chgData name="Al Trepczyk" userId="da6b4c773700c1fb" providerId="LiveId" clId="{BA2A8ECA-C410-475B-AC52-4D86E4771EDB}" dt="2023-09-09T16:23:38.009" v="105" actId="20577"/>
          <ac:spMkLst>
            <pc:docMk/>
            <pc:sldMk cId="314341602" sldId="261"/>
            <ac:spMk id="3" creationId="{7C1038FE-7BD8-203D-02ED-CFC9E36151FA}"/>
          </ac:spMkLst>
        </pc:spChg>
      </pc:sldChg>
      <pc:sldChg chg="modSp mod">
        <pc:chgData name="Al Trepczyk" userId="da6b4c773700c1fb" providerId="LiveId" clId="{BA2A8ECA-C410-475B-AC52-4D86E4771EDB}" dt="2023-09-09T16:27:44.465" v="133" actId="20577"/>
        <pc:sldMkLst>
          <pc:docMk/>
          <pc:sldMk cId="3896288271" sldId="262"/>
        </pc:sldMkLst>
        <pc:spChg chg="mod">
          <ac:chgData name="Al Trepczyk" userId="da6b4c773700c1fb" providerId="LiveId" clId="{BA2A8ECA-C410-475B-AC52-4D86E4771EDB}" dt="2023-09-09T16:27:44.465" v="133" actId="20577"/>
          <ac:spMkLst>
            <pc:docMk/>
            <pc:sldMk cId="3896288271" sldId="262"/>
            <ac:spMk id="3" creationId="{BBCA7656-D050-3B37-080F-1EB40983AF0E}"/>
          </ac:spMkLst>
        </pc:spChg>
      </pc:sldChg>
      <pc:sldChg chg="modSp mod">
        <pc:chgData name="Al Trepczyk" userId="da6b4c773700c1fb" providerId="LiveId" clId="{BA2A8ECA-C410-475B-AC52-4D86E4771EDB}" dt="2023-09-09T16:28:40.839" v="138" actId="20577"/>
        <pc:sldMkLst>
          <pc:docMk/>
          <pc:sldMk cId="2236216037" sldId="263"/>
        </pc:sldMkLst>
        <pc:spChg chg="mod">
          <ac:chgData name="Al Trepczyk" userId="da6b4c773700c1fb" providerId="LiveId" clId="{BA2A8ECA-C410-475B-AC52-4D86E4771EDB}" dt="2023-09-09T16:28:40.839" v="138" actId="20577"/>
          <ac:spMkLst>
            <pc:docMk/>
            <pc:sldMk cId="2236216037" sldId="263"/>
            <ac:spMk id="3" creationId="{8537D4D6-09BA-6D45-58C1-2D2A2E4E4B96}"/>
          </ac:spMkLst>
        </pc:spChg>
      </pc:sldChg>
      <pc:sldChg chg="modSp mod">
        <pc:chgData name="Al Trepczyk" userId="da6b4c773700c1fb" providerId="LiveId" clId="{BA2A8ECA-C410-475B-AC52-4D86E4771EDB}" dt="2023-09-09T16:29:56.981" v="150" actId="20577"/>
        <pc:sldMkLst>
          <pc:docMk/>
          <pc:sldMk cId="1669890418" sldId="264"/>
        </pc:sldMkLst>
        <pc:spChg chg="mod">
          <ac:chgData name="Al Trepczyk" userId="da6b4c773700c1fb" providerId="LiveId" clId="{BA2A8ECA-C410-475B-AC52-4D86E4771EDB}" dt="2023-09-09T16:29:56.981" v="150" actId="20577"/>
          <ac:spMkLst>
            <pc:docMk/>
            <pc:sldMk cId="1669890418" sldId="264"/>
            <ac:spMk id="3" creationId="{85E5F4C0-3598-0A00-6400-091FD4AEB432}"/>
          </ac:spMkLst>
        </pc:spChg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3855550166" sldId="265"/>
        </pc:sldMkLst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3423724339" sldId="266"/>
        </pc:sldMkLst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2535180108" sldId="267"/>
        </pc:sldMkLst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3755421149" sldId="268"/>
        </pc:sldMkLst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3898464254" sldId="269"/>
        </pc:sldMkLst>
      </pc:sldChg>
      <pc:sldChg chg="del">
        <pc:chgData name="Al Trepczyk" userId="da6b4c773700c1fb" providerId="LiveId" clId="{BA2A8ECA-C410-475B-AC52-4D86E4771EDB}" dt="2023-09-09T16:30:10.885" v="151" actId="47"/>
        <pc:sldMkLst>
          <pc:docMk/>
          <pc:sldMk cId="2713397993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6-12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17 is unique in that…</a:t>
            </a:r>
          </a:p>
          <a:p>
            <a:pPr lvl="1"/>
            <a:r>
              <a:rPr lang="en-US" dirty="0"/>
              <a:t>It is the only recorded prayer of our Lord in detail</a:t>
            </a:r>
          </a:p>
          <a:p>
            <a:pPr lvl="1"/>
            <a:r>
              <a:rPr lang="en-US" dirty="0"/>
              <a:t>It was prayed in the presence of His eleven disciples</a:t>
            </a:r>
          </a:p>
          <a:p>
            <a:pPr lvl="1"/>
            <a:r>
              <a:rPr lang="en-US" dirty="0"/>
              <a:t>It is intended that you and I realize that it has been recorded in Scripture for our benefit</a:t>
            </a:r>
          </a:p>
          <a:p>
            <a:pPr lvl="1"/>
            <a:r>
              <a:rPr lang="en-US" dirty="0"/>
              <a:t>When we read this prayer, we should remember</a:t>
            </a:r>
          </a:p>
          <a:p>
            <a:pPr lvl="2"/>
            <a:r>
              <a:rPr lang="en-US" dirty="0"/>
              <a:t>We are hearing exactly what the disciples heard</a:t>
            </a:r>
          </a:p>
          <a:p>
            <a:pPr lvl="2"/>
            <a:r>
              <a:rPr lang="en-US" dirty="0"/>
              <a:t>It is God’s plan that we are also witnesses to this prayer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9E85-9881-2C4A-339D-6CD9CC44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4C33-2F81-95AD-1C3D-4EDAE0CDB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prayer is/was broken down into three sections</a:t>
            </a:r>
          </a:p>
          <a:p>
            <a:pPr lvl="1"/>
            <a:r>
              <a:rPr lang="en-US" dirty="0"/>
              <a:t>John 17: 1-5… Jesus prays for Himself…</a:t>
            </a:r>
          </a:p>
          <a:p>
            <a:pPr lvl="1"/>
            <a:r>
              <a:rPr lang="en-US" dirty="0"/>
              <a:t>John 17: 6-12… Jesus prays for the eleven…</a:t>
            </a:r>
          </a:p>
          <a:p>
            <a:pPr lvl="1"/>
            <a:r>
              <a:rPr lang="en-US" dirty="0"/>
              <a:t>John 17: 13-26… Jesus prays for all believers</a:t>
            </a:r>
          </a:p>
          <a:p>
            <a:r>
              <a:rPr lang="en-US" dirty="0"/>
              <a:t>This prayer and subsequent crucifixion…</a:t>
            </a:r>
          </a:p>
          <a:p>
            <a:pPr lvl="1"/>
            <a:r>
              <a:rPr lang="en-US" dirty="0"/>
              <a:t>Is the pivotal point of all of history</a:t>
            </a:r>
          </a:p>
          <a:p>
            <a:pPr lvl="1"/>
            <a:r>
              <a:rPr lang="en-US" dirty="0"/>
              <a:t>At this point, the promises to the O.T. saints…</a:t>
            </a:r>
          </a:p>
          <a:p>
            <a:pPr lvl="1"/>
            <a:r>
              <a:rPr lang="en-US" dirty="0"/>
              <a:t>And the assurances for the N.T. saints… meet</a:t>
            </a:r>
          </a:p>
        </p:txBody>
      </p:sp>
    </p:spTree>
    <p:extLst>
      <p:ext uri="{BB962C8B-B14F-4D97-AF65-F5344CB8AC3E}">
        <p14:creationId xmlns:p14="http://schemas.microsoft.com/office/powerpoint/2010/main" val="410648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527D-8E60-9331-81E9-BB31E145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529D2-E6D4-25DA-F043-8519420B8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something that we must understand about this prayer</a:t>
            </a:r>
          </a:p>
          <a:p>
            <a:pPr lvl="1"/>
            <a:r>
              <a:rPr lang="en-US" dirty="0"/>
              <a:t>John 17: 6-12</a:t>
            </a:r>
          </a:p>
          <a:p>
            <a:pPr lvl="1"/>
            <a:r>
              <a:rPr lang="en-US" dirty="0"/>
              <a:t>It introduces to us the current work of Christ</a:t>
            </a:r>
          </a:p>
          <a:p>
            <a:r>
              <a:rPr lang="en-US" dirty="0"/>
              <a:t>John 19: 28-30</a:t>
            </a:r>
          </a:p>
          <a:p>
            <a:pPr lvl="1"/>
            <a:r>
              <a:rPr lang="en-US" dirty="0"/>
              <a:t>“It is finished”</a:t>
            </a:r>
          </a:p>
          <a:p>
            <a:pPr lvl="2"/>
            <a:r>
              <a:rPr lang="en-US" dirty="0"/>
              <a:t>Referring to His work regarding our redemption</a:t>
            </a:r>
          </a:p>
          <a:p>
            <a:pPr lvl="2"/>
            <a:r>
              <a:rPr lang="en-US" dirty="0"/>
              <a:t>And the fulfilling of God’s plan of salvation for sinners</a:t>
            </a:r>
          </a:p>
          <a:p>
            <a:pPr lvl="1"/>
            <a:r>
              <a:rPr lang="en-US" dirty="0"/>
              <a:t>What then is the ”current/on-going” work of Christ?</a:t>
            </a:r>
          </a:p>
          <a:p>
            <a:pPr lvl="1"/>
            <a:r>
              <a:rPr lang="en-US" dirty="0"/>
              <a:t>Hebrews 7: 25…</a:t>
            </a:r>
          </a:p>
          <a:p>
            <a:pPr lvl="2"/>
            <a:r>
              <a:rPr lang="en-US" b="1" u="sng" dirty="0"/>
              <a:t>He always lives to make intercession for us</a:t>
            </a:r>
          </a:p>
        </p:txBody>
      </p:sp>
    </p:spTree>
    <p:extLst>
      <p:ext uri="{BB962C8B-B14F-4D97-AF65-F5344CB8AC3E}">
        <p14:creationId xmlns:p14="http://schemas.microsoft.com/office/powerpoint/2010/main" val="229385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7661-D5A6-E67F-1D32-E1981964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40F7-1FC8-28B5-C010-D7A8CC55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Intercession is not a word we use very often regarding the work of Christ</a:t>
            </a:r>
          </a:p>
          <a:p>
            <a:pPr lvl="1"/>
            <a:r>
              <a:rPr lang="en-US" dirty="0"/>
              <a:t>However, it is revealed in both the Old and New Testament</a:t>
            </a:r>
          </a:p>
          <a:p>
            <a:pPr lvl="1"/>
            <a:r>
              <a:rPr lang="en-US" dirty="0"/>
              <a:t> The Day of Atonement… Leviticus 16</a:t>
            </a:r>
          </a:p>
          <a:p>
            <a:pPr lvl="2"/>
            <a:r>
              <a:rPr lang="en-US" dirty="0"/>
              <a:t>Only the High Priest may enter into the Holy of Holies</a:t>
            </a:r>
          </a:p>
          <a:p>
            <a:pPr lvl="2"/>
            <a:r>
              <a:rPr lang="en-US" dirty="0"/>
              <a:t>Only on the day of Atonement…</a:t>
            </a:r>
          </a:p>
          <a:p>
            <a:pPr lvl="3"/>
            <a:r>
              <a:rPr lang="en-US" dirty="0"/>
              <a:t>With blood</a:t>
            </a:r>
          </a:p>
          <a:p>
            <a:pPr lvl="1"/>
            <a:r>
              <a:rPr lang="en-US" dirty="0"/>
              <a:t>Hebrews 9: 11-12; I Timothy 2: 5-6; Hebrews 10: 8-18</a:t>
            </a:r>
          </a:p>
        </p:txBody>
      </p:sp>
    </p:spTree>
    <p:extLst>
      <p:ext uri="{BB962C8B-B14F-4D97-AF65-F5344CB8AC3E}">
        <p14:creationId xmlns:p14="http://schemas.microsoft.com/office/powerpoint/2010/main" val="37835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5613-8674-D64D-D01A-68D5DB24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038FE-7BD8-203D-02ED-CFC9E36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60699"/>
            <a:ext cx="11131062" cy="5897301"/>
          </a:xfrm>
        </p:spPr>
        <p:txBody>
          <a:bodyPr>
            <a:normAutofit fontScale="92500"/>
          </a:bodyPr>
          <a:lstStyle/>
          <a:p>
            <a:r>
              <a:rPr lang="en-US" dirty="0"/>
              <a:t>Romans 5: 8-10</a:t>
            </a:r>
          </a:p>
          <a:p>
            <a:pPr lvl="1"/>
            <a:r>
              <a:rPr lang="en-US" dirty="0"/>
              <a:t>Note… ”much more” is used twice</a:t>
            </a:r>
          </a:p>
          <a:p>
            <a:pPr lvl="1"/>
            <a:r>
              <a:rPr lang="en-US" dirty="0"/>
              <a:t>Romans 5: 9…</a:t>
            </a:r>
          </a:p>
          <a:p>
            <a:pPr lvl="2"/>
            <a:r>
              <a:rPr lang="en-US" dirty="0"/>
              <a:t>Justified by His blood</a:t>
            </a:r>
          </a:p>
          <a:p>
            <a:pPr lvl="2"/>
            <a:r>
              <a:rPr lang="en-US" dirty="0"/>
              <a:t>Saved from the wrath of God</a:t>
            </a:r>
          </a:p>
          <a:p>
            <a:pPr lvl="1"/>
            <a:r>
              <a:rPr lang="en-US" dirty="0"/>
              <a:t>Romans 5: 10…</a:t>
            </a:r>
          </a:p>
          <a:p>
            <a:pPr lvl="2"/>
            <a:r>
              <a:rPr lang="en-US" dirty="0"/>
              <a:t>We are saved </a:t>
            </a:r>
            <a:r>
              <a:rPr lang="en-US" b="1" u="sng" dirty="0"/>
              <a:t>“by His life</a:t>
            </a:r>
            <a:r>
              <a:rPr lang="en-US" dirty="0"/>
              <a:t>”</a:t>
            </a:r>
          </a:p>
          <a:p>
            <a:r>
              <a:rPr lang="en-US" dirty="0"/>
              <a:t>How long is He going to live?</a:t>
            </a:r>
          </a:p>
          <a:p>
            <a:pPr lvl="1"/>
            <a:r>
              <a:rPr lang="en-US" dirty="0"/>
              <a:t>Hebrews 7: 25… He ever lives to make intercession…</a:t>
            </a:r>
          </a:p>
          <a:p>
            <a:pPr lvl="2"/>
            <a:r>
              <a:rPr lang="en-US" dirty="0"/>
              <a:t>I John 2: 1-2</a:t>
            </a:r>
          </a:p>
        </p:txBody>
      </p:sp>
    </p:spTree>
    <p:extLst>
      <p:ext uri="{BB962C8B-B14F-4D97-AF65-F5344CB8AC3E}">
        <p14:creationId xmlns:p14="http://schemas.microsoft.com/office/powerpoint/2010/main" val="31434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C258-3CDD-BFC7-6E6F-497E7EF6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A7656-D050-3B37-080F-1EB40983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17: 10…. I have manifested Your name</a:t>
            </a:r>
          </a:p>
          <a:p>
            <a:pPr lvl="1"/>
            <a:r>
              <a:rPr lang="en-US" dirty="0"/>
              <a:t>In this we find that all we can know of God the Father is revealed in Jesus Christ through the Holy Spirit’s revelation (John 17: 7 &amp; John 16: 13-14)</a:t>
            </a:r>
          </a:p>
          <a:p>
            <a:pPr lvl="2"/>
            <a:r>
              <a:rPr lang="en-US" dirty="0"/>
              <a:t>John 10: 27-30; John 14: 9-10</a:t>
            </a:r>
          </a:p>
          <a:p>
            <a:pPr lvl="1"/>
            <a:r>
              <a:rPr lang="en-US" dirty="0"/>
              <a:t>In Christ… we see</a:t>
            </a:r>
          </a:p>
          <a:p>
            <a:pPr lvl="2"/>
            <a:r>
              <a:rPr lang="en-US" dirty="0"/>
              <a:t>The nature of God… the humble Sovereign</a:t>
            </a:r>
          </a:p>
          <a:p>
            <a:pPr lvl="2"/>
            <a:r>
              <a:rPr lang="en-US" dirty="0"/>
              <a:t>The character of God…. Genesis to Revelation… seeking to save</a:t>
            </a:r>
          </a:p>
          <a:p>
            <a:pPr lvl="2"/>
            <a:r>
              <a:rPr lang="en-US" dirty="0"/>
              <a:t>The love of God… He is not willing that any should…</a:t>
            </a:r>
          </a:p>
          <a:p>
            <a:pPr lvl="2"/>
            <a:r>
              <a:rPr lang="en-US" dirty="0"/>
              <a:t>The forgiveness of God… where are your accusers?</a:t>
            </a:r>
          </a:p>
        </p:txBody>
      </p:sp>
    </p:spTree>
    <p:extLst>
      <p:ext uri="{BB962C8B-B14F-4D97-AF65-F5344CB8AC3E}">
        <p14:creationId xmlns:p14="http://schemas.microsoft.com/office/powerpoint/2010/main" val="389628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4A28-E742-E0FE-FB36-3F1FE90D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7D4D6-09BA-6D45-58C1-2D2A2E4E4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17: 8…</a:t>
            </a:r>
          </a:p>
          <a:p>
            <a:pPr lvl="1"/>
            <a:r>
              <a:rPr lang="en-US" dirty="0"/>
              <a:t>They received the words You gave Me</a:t>
            </a:r>
          </a:p>
          <a:p>
            <a:pPr lvl="2"/>
            <a:r>
              <a:rPr lang="en-US" dirty="0"/>
              <a:t>Which revealed to them that…</a:t>
            </a:r>
          </a:p>
          <a:p>
            <a:pPr lvl="1"/>
            <a:r>
              <a:rPr lang="en-US" dirty="0"/>
              <a:t>That You sent Me</a:t>
            </a:r>
          </a:p>
          <a:p>
            <a:pPr lvl="2"/>
            <a:r>
              <a:rPr lang="en-US" dirty="0"/>
              <a:t>And they believed…</a:t>
            </a:r>
          </a:p>
          <a:p>
            <a:pPr lvl="1"/>
            <a:r>
              <a:rPr lang="en-US" dirty="0"/>
              <a:t>How did Jesus know they believed?</a:t>
            </a:r>
          </a:p>
          <a:p>
            <a:pPr lvl="2"/>
            <a:r>
              <a:rPr lang="en-US" dirty="0"/>
              <a:t>John 17: 6… they kept Your word</a:t>
            </a:r>
          </a:p>
          <a:p>
            <a:r>
              <a:rPr lang="en-US" dirty="0"/>
              <a:t>Here in verse 6,  we see an aspect of faith</a:t>
            </a:r>
          </a:p>
          <a:p>
            <a:pPr lvl="1"/>
            <a:r>
              <a:rPr lang="en-US" dirty="0"/>
              <a:t>Faith without works is dead</a:t>
            </a:r>
          </a:p>
          <a:p>
            <a:pPr lvl="2"/>
            <a:r>
              <a:rPr lang="en-US" dirty="0"/>
              <a:t>James 2: 14-26</a:t>
            </a:r>
          </a:p>
        </p:txBody>
      </p:sp>
    </p:spTree>
    <p:extLst>
      <p:ext uri="{BB962C8B-B14F-4D97-AF65-F5344CB8AC3E}">
        <p14:creationId xmlns:p14="http://schemas.microsoft.com/office/powerpoint/2010/main" val="223621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1FBD-2C19-B113-BB2F-0CC06C07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Ask on Their Behalf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5F4C0-3598-0A00-6400-091FD4AEB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Faith, my friends is an action word</a:t>
            </a:r>
          </a:p>
          <a:p>
            <a:pPr lvl="1"/>
            <a:r>
              <a:rPr lang="en-US" dirty="0"/>
              <a:t>It is the outpouring of a changed life</a:t>
            </a:r>
          </a:p>
          <a:p>
            <a:pPr lvl="1"/>
            <a:r>
              <a:rPr lang="en-US" dirty="0"/>
              <a:t>It is an action word…</a:t>
            </a:r>
          </a:p>
          <a:p>
            <a:pPr lvl="1"/>
            <a:r>
              <a:rPr lang="en-US" dirty="0"/>
              <a:t>John 14: 21</a:t>
            </a:r>
          </a:p>
          <a:p>
            <a:pPr lvl="1"/>
            <a:r>
              <a:rPr lang="en-US" dirty="0"/>
              <a:t>John 15: 9-11</a:t>
            </a:r>
          </a:p>
          <a:p>
            <a:r>
              <a:rPr lang="en-US" dirty="0"/>
              <a:t>John 17: 7… they have come to know everything</a:t>
            </a:r>
          </a:p>
          <a:p>
            <a:pPr lvl="1"/>
            <a:r>
              <a:rPr lang="en-US" dirty="0"/>
              <a:t>The cross, the sealed tomb, the resurrection</a:t>
            </a:r>
          </a:p>
          <a:p>
            <a:pPr lvl="1"/>
            <a:r>
              <a:rPr lang="en-US" dirty="0"/>
              <a:t>The ascension and the intercession</a:t>
            </a:r>
          </a:p>
          <a:p>
            <a:r>
              <a:rPr lang="en-US" dirty="0"/>
              <a:t>Christian faith is much more than just going to church</a:t>
            </a:r>
          </a:p>
          <a:p>
            <a:r>
              <a:rPr lang="en-US" dirty="0"/>
              <a:t>Hebrews 11: 6</a:t>
            </a:r>
          </a:p>
        </p:txBody>
      </p:sp>
    </p:spTree>
    <p:extLst>
      <p:ext uri="{BB962C8B-B14F-4D97-AF65-F5344CB8AC3E}">
        <p14:creationId xmlns:p14="http://schemas.microsoft.com/office/powerpoint/2010/main" val="166989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647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 Ask on Their Behalf</vt:lpstr>
      <vt:lpstr>I Ask on Their Behalf</vt:lpstr>
      <vt:lpstr>I Ask on Their Behalf</vt:lpstr>
      <vt:lpstr>I Ask on Their Behalf</vt:lpstr>
      <vt:lpstr>I Ask on Their Behalf</vt:lpstr>
      <vt:lpstr>I Ask on Their Behalf</vt:lpstr>
      <vt:lpstr>I Ask on Their Behalf</vt:lpstr>
      <vt:lpstr>I Ask on Their Behalf</vt:lpstr>
      <vt:lpstr>I Ask on Their Behalf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2023-09-09T16:30:11Z</dcterms:modified>
</cp:coreProperties>
</file>