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10: 24-30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205C-5E2C-2845-2BDE-B79BBD8D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0C707-11D1-2A95-4FED-BBA041E4B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10: 33… the introduction of blasphemy</a:t>
            </a:r>
          </a:p>
          <a:p>
            <a:pPr lvl="1"/>
            <a:r>
              <a:rPr lang="en-US" dirty="0"/>
              <a:t>“Because You make Yourself out to be God”</a:t>
            </a:r>
          </a:p>
          <a:p>
            <a:pPr lvl="2"/>
            <a:r>
              <a:rPr lang="en-US" dirty="0"/>
              <a:t>Just because You can raise the dead</a:t>
            </a:r>
          </a:p>
          <a:p>
            <a:pPr lvl="2"/>
            <a:r>
              <a:rPr lang="en-US" dirty="0"/>
              <a:t>Heal a man born blind</a:t>
            </a:r>
          </a:p>
          <a:p>
            <a:pPr lvl="2"/>
            <a:r>
              <a:rPr lang="en-US" dirty="0"/>
              <a:t>Cause the lame to walk</a:t>
            </a:r>
          </a:p>
          <a:p>
            <a:pPr lvl="2"/>
            <a:r>
              <a:rPr lang="en-US" dirty="0"/>
              <a:t>Feed 5,000 with a five loaves and two fish</a:t>
            </a:r>
          </a:p>
          <a:p>
            <a:pPr lvl="2"/>
            <a:r>
              <a:rPr lang="en-US" dirty="0"/>
              <a:t>Walk on the water</a:t>
            </a:r>
          </a:p>
          <a:p>
            <a:pPr lvl="2"/>
            <a:r>
              <a:rPr lang="en-US" dirty="0"/>
              <a:t>Calm the wind and the sea</a:t>
            </a:r>
          </a:p>
          <a:p>
            <a:pPr lvl="1"/>
            <a:r>
              <a:rPr lang="en-US" dirty="0"/>
              <a:t>Just because You can do that… it does not mean You are God</a:t>
            </a:r>
          </a:p>
        </p:txBody>
      </p:sp>
    </p:spTree>
    <p:extLst>
      <p:ext uri="{BB962C8B-B14F-4D97-AF65-F5344CB8AC3E}">
        <p14:creationId xmlns:p14="http://schemas.microsoft.com/office/powerpoint/2010/main" val="253383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42AA-8904-FFEB-7475-B782D24C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7A497-B6D2-2623-57BE-2F83677E1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Mark 3: 22… Here is their view of Christ</a:t>
            </a:r>
          </a:p>
          <a:p>
            <a:pPr lvl="1"/>
            <a:r>
              <a:rPr lang="en-US" dirty="0"/>
              <a:t>He does all this work…</a:t>
            </a:r>
          </a:p>
          <a:p>
            <a:pPr lvl="1"/>
            <a:r>
              <a:rPr lang="en-US" dirty="0"/>
              <a:t>Through the prince of darkness</a:t>
            </a:r>
          </a:p>
          <a:p>
            <a:r>
              <a:rPr lang="en-US" dirty="0"/>
              <a:t>Matthew 16: 13-20</a:t>
            </a:r>
          </a:p>
          <a:p>
            <a:pPr lvl="1"/>
            <a:r>
              <a:rPr lang="en-US" dirty="0"/>
              <a:t>Any time anyone describes Jesus in another way than He is described in the Bible is blasphemy</a:t>
            </a:r>
          </a:p>
          <a:p>
            <a:r>
              <a:rPr lang="en-US" dirty="0"/>
              <a:t>John 10: 35… the Scripture cannot be broken</a:t>
            </a:r>
          </a:p>
          <a:p>
            <a:pPr lvl="1"/>
            <a:r>
              <a:rPr lang="en-US" dirty="0"/>
              <a:t>Greek word… </a:t>
            </a:r>
            <a:r>
              <a:rPr lang="en-US" dirty="0" err="1"/>
              <a:t>luoin</a:t>
            </a:r>
            <a:endParaRPr lang="en-US" dirty="0"/>
          </a:p>
          <a:p>
            <a:pPr lvl="2"/>
            <a:r>
              <a:rPr lang="en-US"/>
              <a:t>Meaning… </a:t>
            </a:r>
            <a:r>
              <a:rPr lang="en-US" dirty="0"/>
              <a:t>dismissed, dissolved, removed</a:t>
            </a:r>
          </a:p>
          <a:p>
            <a:pPr lvl="2"/>
            <a:r>
              <a:rPr lang="en-US" dirty="0"/>
              <a:t>Scripture must be taken as it is written</a:t>
            </a:r>
          </a:p>
        </p:txBody>
      </p:sp>
    </p:spTree>
    <p:extLst>
      <p:ext uri="{BB962C8B-B14F-4D97-AF65-F5344CB8AC3E}">
        <p14:creationId xmlns:p14="http://schemas.microsoft.com/office/powerpoint/2010/main" val="236792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Just a quick review</a:t>
            </a:r>
          </a:p>
          <a:p>
            <a:pPr lvl="1"/>
            <a:r>
              <a:rPr lang="en-US" dirty="0"/>
              <a:t>John 10… Jesus final public ministry</a:t>
            </a:r>
          </a:p>
          <a:p>
            <a:pPr lvl="1"/>
            <a:r>
              <a:rPr lang="en-US" dirty="0"/>
              <a:t>John 11… raising of Lazarus</a:t>
            </a:r>
          </a:p>
          <a:p>
            <a:pPr lvl="2"/>
            <a:r>
              <a:rPr lang="en-US" dirty="0"/>
              <a:t>I am the Resurrection and the Life</a:t>
            </a:r>
          </a:p>
          <a:p>
            <a:pPr lvl="1"/>
            <a:r>
              <a:rPr lang="en-US" dirty="0"/>
              <a:t>John 12… Anointing of Jesus feet</a:t>
            </a:r>
          </a:p>
          <a:p>
            <a:pPr lvl="2"/>
            <a:r>
              <a:rPr lang="en-US" dirty="0"/>
              <a:t>Triumphal entry</a:t>
            </a:r>
          </a:p>
          <a:p>
            <a:pPr lvl="1"/>
            <a:r>
              <a:rPr lang="en-US" dirty="0"/>
              <a:t>John 13… The Last Supper</a:t>
            </a:r>
          </a:p>
          <a:p>
            <a:pPr lvl="1"/>
            <a:r>
              <a:rPr lang="en-US" dirty="0"/>
              <a:t>John 14… Introduction of the ministry of the Holy Spirit</a:t>
            </a:r>
          </a:p>
          <a:p>
            <a:pPr lvl="1"/>
            <a:r>
              <a:rPr lang="en-US" dirty="0"/>
              <a:t>John 15… The Vine and the Branches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20AF-0CDF-AE22-196B-25CB76CC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71DB-0495-78BA-F625-ACBC0586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16… Advanced description of the Spirit’s work</a:t>
            </a:r>
          </a:p>
          <a:p>
            <a:pPr lvl="1"/>
            <a:r>
              <a:rPr lang="en-US" dirty="0"/>
              <a:t>Jesus predicts His death and resurrection</a:t>
            </a:r>
          </a:p>
          <a:p>
            <a:r>
              <a:rPr lang="en-US" dirty="0"/>
              <a:t>John 17… the High Priestly prayer</a:t>
            </a:r>
          </a:p>
          <a:p>
            <a:r>
              <a:rPr lang="en-US" dirty="0"/>
              <a:t>John 18… Betrayal and trial before Pilate</a:t>
            </a:r>
          </a:p>
          <a:p>
            <a:r>
              <a:rPr lang="en-US" dirty="0"/>
              <a:t>John 19… The Crucifixion</a:t>
            </a:r>
          </a:p>
          <a:p>
            <a:r>
              <a:rPr lang="en-US" dirty="0"/>
              <a:t>John 20… The Resurrection and Appearances</a:t>
            </a:r>
          </a:p>
          <a:p>
            <a:r>
              <a:rPr lang="en-US" dirty="0"/>
              <a:t>John 21… Re-instatement of Peter</a:t>
            </a:r>
          </a:p>
        </p:txBody>
      </p:sp>
    </p:spTree>
    <p:extLst>
      <p:ext uri="{BB962C8B-B14F-4D97-AF65-F5344CB8AC3E}">
        <p14:creationId xmlns:p14="http://schemas.microsoft.com/office/powerpoint/2010/main" val="203212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59BC-97C6-3C4A-2839-562DD1DB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59BC-0999-1A01-DC21-8BA5BA823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10: 24-26… tell us plainly</a:t>
            </a:r>
          </a:p>
          <a:p>
            <a:pPr lvl="1"/>
            <a:r>
              <a:rPr lang="en-US" dirty="0"/>
              <a:t>Identification of the problem</a:t>
            </a:r>
          </a:p>
          <a:p>
            <a:pPr lvl="1"/>
            <a:r>
              <a:rPr lang="en-US" dirty="0"/>
              <a:t>John 10: 26… “You do not believe”</a:t>
            </a:r>
          </a:p>
          <a:p>
            <a:pPr lvl="1"/>
            <a:r>
              <a:rPr lang="en-US" dirty="0"/>
              <a:t>That has been the problem all along</a:t>
            </a:r>
          </a:p>
          <a:p>
            <a:pPr lvl="1"/>
            <a:r>
              <a:rPr lang="en-US" dirty="0"/>
              <a:t>10 chapters (3 years later)… the issue remains</a:t>
            </a:r>
          </a:p>
          <a:p>
            <a:r>
              <a:rPr lang="en-US" dirty="0"/>
              <a:t>John 10: 26…</a:t>
            </a:r>
          </a:p>
          <a:p>
            <a:pPr lvl="1"/>
            <a:r>
              <a:rPr lang="en-US" dirty="0"/>
              <a:t>Why you do not believe…</a:t>
            </a:r>
          </a:p>
          <a:p>
            <a:pPr lvl="1"/>
            <a:r>
              <a:rPr lang="en-US" dirty="0"/>
              <a:t>You are not my sheep</a:t>
            </a:r>
          </a:p>
          <a:p>
            <a:pPr lvl="1"/>
            <a:r>
              <a:rPr lang="en-US" dirty="0"/>
              <a:t>John 6: 44</a:t>
            </a:r>
          </a:p>
        </p:txBody>
      </p:sp>
    </p:spTree>
    <p:extLst>
      <p:ext uri="{BB962C8B-B14F-4D97-AF65-F5344CB8AC3E}">
        <p14:creationId xmlns:p14="http://schemas.microsoft.com/office/powerpoint/2010/main" val="222790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3A6A-C30D-AC8E-7B8A-A8C448FA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BFD57-1055-A5D8-C06E-5F7D2A7F6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profound truths</a:t>
            </a:r>
          </a:p>
          <a:p>
            <a:pPr lvl="1"/>
            <a:r>
              <a:rPr lang="en-US" dirty="0"/>
              <a:t>First… no one can come to Christ</a:t>
            </a:r>
          </a:p>
          <a:p>
            <a:pPr lvl="2"/>
            <a:r>
              <a:rPr lang="en-US" dirty="0"/>
              <a:t>Unless the Father draws them</a:t>
            </a:r>
          </a:p>
          <a:p>
            <a:pPr lvl="2"/>
            <a:r>
              <a:rPr lang="en-US" dirty="0"/>
              <a:t>This is a supernatural work of God</a:t>
            </a:r>
          </a:p>
          <a:p>
            <a:pPr lvl="1"/>
            <a:r>
              <a:rPr lang="en-US" dirty="0"/>
              <a:t>Second…</a:t>
            </a:r>
          </a:p>
          <a:p>
            <a:pPr lvl="2"/>
            <a:r>
              <a:rPr lang="en-US" dirty="0"/>
              <a:t>The responsibility of the sinner for repentance</a:t>
            </a:r>
          </a:p>
          <a:p>
            <a:pPr lvl="2"/>
            <a:r>
              <a:rPr lang="en-US" dirty="0"/>
              <a:t>Acts 2: 22-36… no excuse for their sin</a:t>
            </a:r>
          </a:p>
          <a:p>
            <a:pPr lvl="2"/>
            <a:r>
              <a:rPr lang="en-US" dirty="0"/>
              <a:t>What shall we do?</a:t>
            </a:r>
          </a:p>
          <a:p>
            <a:pPr lvl="2"/>
            <a:r>
              <a:rPr lang="en-US" dirty="0"/>
              <a:t>John 10: 38… repent and be baptized</a:t>
            </a:r>
          </a:p>
          <a:p>
            <a:pPr lvl="2"/>
            <a:r>
              <a:rPr lang="en-US" dirty="0"/>
              <a:t>Acts 17: 30-31; I John 2: 1-2</a:t>
            </a:r>
          </a:p>
        </p:txBody>
      </p:sp>
    </p:spTree>
    <p:extLst>
      <p:ext uri="{BB962C8B-B14F-4D97-AF65-F5344CB8AC3E}">
        <p14:creationId xmlns:p14="http://schemas.microsoft.com/office/powerpoint/2010/main" val="197443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88481-56AC-F445-6E04-F43E6D85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41A12-8534-D53B-2175-0D135251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10: 27…</a:t>
            </a:r>
          </a:p>
          <a:p>
            <a:pPr lvl="1"/>
            <a:r>
              <a:rPr lang="en-US" dirty="0"/>
              <a:t>Identification of the sheep</a:t>
            </a:r>
          </a:p>
          <a:p>
            <a:pPr lvl="2"/>
            <a:r>
              <a:rPr lang="en-US" dirty="0"/>
              <a:t>They hear My voice</a:t>
            </a:r>
          </a:p>
          <a:p>
            <a:pPr lvl="3"/>
            <a:r>
              <a:rPr lang="en-US" dirty="0"/>
              <a:t>Inference is that they also “obey” His voice</a:t>
            </a:r>
          </a:p>
          <a:p>
            <a:pPr lvl="3"/>
            <a:r>
              <a:rPr lang="en-US" dirty="0"/>
              <a:t>John 3: 36…</a:t>
            </a:r>
          </a:p>
          <a:p>
            <a:pPr lvl="2"/>
            <a:r>
              <a:rPr lang="en-US" dirty="0"/>
              <a:t>How do we know this?</a:t>
            </a:r>
          </a:p>
          <a:p>
            <a:pPr lvl="3"/>
            <a:r>
              <a:rPr lang="en-US" dirty="0"/>
              <a:t>They follow Me</a:t>
            </a:r>
          </a:p>
          <a:p>
            <a:r>
              <a:rPr lang="en-US" dirty="0"/>
              <a:t>Here is what those who follow Him are to receive</a:t>
            </a:r>
          </a:p>
          <a:p>
            <a:pPr lvl="1"/>
            <a:r>
              <a:rPr lang="en-US" dirty="0"/>
              <a:t>John 10: 28…</a:t>
            </a:r>
          </a:p>
          <a:p>
            <a:pPr lvl="2"/>
            <a:r>
              <a:rPr lang="en-US" dirty="0"/>
              <a:t>Eternal life</a:t>
            </a:r>
          </a:p>
          <a:p>
            <a:pPr lvl="2"/>
            <a:r>
              <a:rPr lang="en-US" dirty="0"/>
              <a:t>They will never perish</a:t>
            </a:r>
          </a:p>
          <a:p>
            <a:pPr lvl="3"/>
            <a:r>
              <a:rPr lang="en-US" dirty="0"/>
              <a:t>John 3: 16</a:t>
            </a:r>
          </a:p>
        </p:txBody>
      </p:sp>
    </p:spTree>
    <p:extLst>
      <p:ext uri="{BB962C8B-B14F-4D97-AF65-F5344CB8AC3E}">
        <p14:creationId xmlns:p14="http://schemas.microsoft.com/office/powerpoint/2010/main" val="170750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5EFF2-46C1-FB09-6E1C-1CDC3C190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0C99-286F-E688-6B8A-84E64CA24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10: 28… no one is able to snatch them</a:t>
            </a:r>
          </a:p>
          <a:p>
            <a:pPr lvl="1"/>
            <a:r>
              <a:rPr lang="en-US" dirty="0"/>
              <a:t>Security of the believer</a:t>
            </a:r>
          </a:p>
          <a:p>
            <a:pPr lvl="2"/>
            <a:r>
              <a:rPr lang="en-US" dirty="0"/>
              <a:t>This is another major theme of the Gospel of John</a:t>
            </a:r>
          </a:p>
          <a:p>
            <a:pPr lvl="2"/>
            <a:r>
              <a:rPr lang="en-US" dirty="0"/>
              <a:t>John 17: 11-12</a:t>
            </a:r>
          </a:p>
          <a:p>
            <a:r>
              <a:rPr lang="en-US" dirty="0"/>
              <a:t>A second theme is this</a:t>
            </a:r>
          </a:p>
          <a:p>
            <a:pPr lvl="1"/>
            <a:r>
              <a:rPr lang="en-US" dirty="0"/>
              <a:t>John 8: 24</a:t>
            </a:r>
          </a:p>
          <a:p>
            <a:pPr lvl="2"/>
            <a:r>
              <a:rPr lang="en-US" dirty="0"/>
              <a:t>You will die in your sins</a:t>
            </a:r>
          </a:p>
          <a:p>
            <a:r>
              <a:rPr lang="en-US" dirty="0"/>
              <a:t>John 10: 30…</a:t>
            </a:r>
          </a:p>
          <a:p>
            <a:pPr lvl="1"/>
            <a:r>
              <a:rPr lang="en-US" dirty="0"/>
              <a:t>I and the Father are One</a:t>
            </a:r>
          </a:p>
        </p:txBody>
      </p:sp>
    </p:spTree>
    <p:extLst>
      <p:ext uri="{BB962C8B-B14F-4D97-AF65-F5344CB8AC3E}">
        <p14:creationId xmlns:p14="http://schemas.microsoft.com/office/powerpoint/2010/main" val="182529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8CDF0-A6E5-65D6-5069-293AFBBF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1DC5A-1BA1-1C56-2FF2-B782B444C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an interesting statement</a:t>
            </a:r>
          </a:p>
          <a:p>
            <a:pPr lvl="1"/>
            <a:r>
              <a:rPr lang="en-US" dirty="0"/>
              <a:t>Greek… ”Are” is in the masculine gender</a:t>
            </a:r>
          </a:p>
          <a:p>
            <a:pPr lvl="2"/>
            <a:r>
              <a:rPr lang="en-US" dirty="0"/>
              <a:t>Meaning “we” referring to “I/Father</a:t>
            </a:r>
          </a:p>
          <a:p>
            <a:pPr lvl="1"/>
            <a:r>
              <a:rPr lang="en-US" dirty="0"/>
              <a:t>“One” is in the neuter gender</a:t>
            </a:r>
          </a:p>
          <a:p>
            <a:pPr lvl="2"/>
            <a:r>
              <a:rPr lang="en-US" dirty="0"/>
              <a:t>Meaning… ’not one in person”</a:t>
            </a:r>
          </a:p>
          <a:p>
            <a:pPr lvl="2"/>
            <a:r>
              <a:rPr lang="en-US" dirty="0"/>
              <a:t>Rather one in substance, power, perfection, interests, in counsel, in will</a:t>
            </a:r>
          </a:p>
          <a:p>
            <a:r>
              <a:rPr lang="en-US" dirty="0"/>
              <a:t>Why is this important for us to know?</a:t>
            </a:r>
          </a:p>
          <a:p>
            <a:pPr lvl="1"/>
            <a:r>
              <a:rPr lang="en-US" dirty="0"/>
              <a:t>John 10: 36… I am the Son of God?</a:t>
            </a:r>
          </a:p>
          <a:p>
            <a:pPr lvl="1"/>
            <a:r>
              <a:rPr lang="en-US" dirty="0"/>
              <a:t>He is privy to all the thoughts and secrets of the Father</a:t>
            </a:r>
          </a:p>
        </p:txBody>
      </p:sp>
    </p:spTree>
    <p:extLst>
      <p:ext uri="{BB962C8B-B14F-4D97-AF65-F5344CB8AC3E}">
        <p14:creationId xmlns:p14="http://schemas.microsoft.com/office/powerpoint/2010/main" val="100970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86AE-BA77-B4F8-DB2E-6B45E850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and the Father are 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A70D-77E7-4634-2ECC-858E6F6BD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do we explain Mark 13: 31-32 or Luke 19: 10?</a:t>
            </a:r>
          </a:p>
          <a:p>
            <a:pPr lvl="1"/>
            <a:r>
              <a:rPr lang="en-US" dirty="0"/>
              <a:t>The title ”Son of Man”</a:t>
            </a:r>
          </a:p>
          <a:p>
            <a:pPr lvl="1"/>
            <a:r>
              <a:rPr lang="en-US" dirty="0"/>
              <a:t>Refers to His “humanity”</a:t>
            </a:r>
          </a:p>
          <a:p>
            <a:pPr lvl="2"/>
            <a:r>
              <a:rPr lang="en-US" dirty="0"/>
              <a:t>As man… He is…</a:t>
            </a:r>
          </a:p>
          <a:p>
            <a:pPr lvl="3"/>
            <a:r>
              <a:rPr lang="en-US" dirty="0"/>
              <a:t>Not the same nature</a:t>
            </a:r>
          </a:p>
          <a:p>
            <a:pPr lvl="3"/>
            <a:r>
              <a:rPr lang="en-US" dirty="0"/>
              <a:t>Not the same knowledge</a:t>
            </a:r>
          </a:p>
          <a:p>
            <a:pPr lvl="3"/>
            <a:r>
              <a:rPr lang="en-US" dirty="0"/>
              <a:t>Not infinite</a:t>
            </a:r>
          </a:p>
          <a:p>
            <a:pPr lvl="3"/>
            <a:r>
              <a:rPr lang="en-US" dirty="0"/>
              <a:t>Rather is confined to time and space</a:t>
            </a:r>
          </a:p>
          <a:p>
            <a:r>
              <a:rPr lang="en-US" dirty="0"/>
              <a:t>Fully God (Divine) and fully Man (human)</a:t>
            </a:r>
          </a:p>
        </p:txBody>
      </p:sp>
    </p:spTree>
    <p:extLst>
      <p:ext uri="{BB962C8B-B14F-4D97-AF65-F5344CB8AC3E}">
        <p14:creationId xmlns:p14="http://schemas.microsoft.com/office/powerpoint/2010/main" val="70171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</TotalTime>
  <Words>711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 and the Father are One</vt:lpstr>
      <vt:lpstr>I and the Father are One</vt:lpstr>
      <vt:lpstr>I and the Father are One</vt:lpstr>
      <vt:lpstr>I and the Father are One</vt:lpstr>
      <vt:lpstr>I and the Father are One</vt:lpstr>
      <vt:lpstr>I and the Father are One</vt:lpstr>
      <vt:lpstr>I and the Father are One</vt:lpstr>
      <vt:lpstr>I and the Father are One</vt:lpstr>
      <vt:lpstr>I and the Father are One</vt:lpstr>
      <vt:lpstr>I and the Father are One</vt:lpstr>
      <vt:lpstr>I and the Father are 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20</cp:revision>
  <dcterms:created xsi:type="dcterms:W3CDTF">2022-06-22T12:11:31Z</dcterms:created>
  <dcterms:modified xsi:type="dcterms:W3CDTF">2023-03-13T15:16:35Z</dcterms:modified>
</cp:coreProperties>
</file>