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 AM The Way, The Truth, The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14: 5-14</a:t>
            </a:r>
          </a:p>
        </p:txBody>
      </p:sp>
    </p:spTree>
    <p:extLst>
      <p:ext uri="{BB962C8B-B14F-4D97-AF65-F5344CB8AC3E}">
        <p14:creationId xmlns:p14="http://schemas.microsoft.com/office/powerpoint/2010/main" val="3657376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87187-F794-F976-177F-5745E8C18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Way, The Truth, The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8C75F-8F89-E0F5-B931-7C57721DA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only people in heaven are those</a:t>
            </a:r>
          </a:p>
          <a:p>
            <a:pPr lvl="1"/>
            <a:r>
              <a:rPr lang="en-US" dirty="0"/>
              <a:t>Who know without a shadow of doubt</a:t>
            </a:r>
          </a:p>
          <a:p>
            <a:pPr lvl="1"/>
            <a:r>
              <a:rPr lang="en-US" dirty="0"/>
              <a:t>They do not “deserve” to be there</a:t>
            </a:r>
          </a:p>
          <a:p>
            <a:pPr lvl="1"/>
            <a:r>
              <a:rPr lang="en-US" dirty="0"/>
              <a:t>It is only by the grace of God</a:t>
            </a:r>
          </a:p>
          <a:p>
            <a:pPr lvl="1"/>
            <a:r>
              <a:rPr lang="en-US" dirty="0"/>
              <a:t>Matthew 5: 8</a:t>
            </a:r>
          </a:p>
          <a:p>
            <a:pPr lvl="2"/>
            <a:r>
              <a:rPr lang="en-US" dirty="0"/>
              <a:t>“for they shall see God”</a:t>
            </a:r>
          </a:p>
          <a:p>
            <a:r>
              <a:rPr lang="en-US" dirty="0"/>
              <a:t>John 14: 7</a:t>
            </a:r>
          </a:p>
          <a:p>
            <a:pPr lvl="1"/>
            <a:r>
              <a:rPr lang="en-US" dirty="0"/>
              <a:t>“from now on you know Him”</a:t>
            </a:r>
          </a:p>
          <a:p>
            <a:pPr lvl="1"/>
            <a:r>
              <a:rPr lang="en-US" dirty="0"/>
              <a:t>”and have seen Him”</a:t>
            </a:r>
          </a:p>
          <a:p>
            <a:r>
              <a:rPr lang="en-US" dirty="0"/>
              <a:t>In the life, death and resurrection of Jesus</a:t>
            </a:r>
          </a:p>
        </p:txBody>
      </p:sp>
    </p:spTree>
    <p:extLst>
      <p:ext uri="{BB962C8B-B14F-4D97-AF65-F5344CB8AC3E}">
        <p14:creationId xmlns:p14="http://schemas.microsoft.com/office/powerpoint/2010/main" val="160916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Way, The Truth, The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start our study today from John 14: 5… Why?</a:t>
            </a:r>
          </a:p>
          <a:p>
            <a:pPr lvl="1"/>
            <a:r>
              <a:rPr lang="en-US" dirty="0"/>
              <a:t>It is the question asked by Thomas</a:t>
            </a:r>
          </a:p>
          <a:p>
            <a:pPr lvl="1"/>
            <a:r>
              <a:rPr lang="en-US" dirty="0"/>
              <a:t>“How do we know the way?”</a:t>
            </a:r>
          </a:p>
          <a:p>
            <a:pPr lvl="2"/>
            <a:r>
              <a:rPr lang="en-US" dirty="0"/>
              <a:t>Jesus… You say You are leaving us</a:t>
            </a:r>
          </a:p>
          <a:p>
            <a:pPr lvl="2"/>
            <a:r>
              <a:rPr lang="en-US" dirty="0"/>
              <a:t>We cannot go with You</a:t>
            </a:r>
          </a:p>
          <a:p>
            <a:pPr lvl="2"/>
            <a:r>
              <a:rPr lang="en-US" dirty="0"/>
              <a:t>John 16: 7…. You tell</a:t>
            </a:r>
          </a:p>
          <a:p>
            <a:pPr lvl="3"/>
            <a:r>
              <a:rPr lang="en-US" dirty="0"/>
              <a:t>It is advantageous for us if You go away?</a:t>
            </a:r>
          </a:p>
          <a:p>
            <a:r>
              <a:rPr lang="en-US" dirty="0"/>
              <a:t>In less than 24 hours Jesus will be dead</a:t>
            </a:r>
          </a:p>
          <a:p>
            <a:pPr lvl="1"/>
            <a:r>
              <a:rPr lang="en-US" dirty="0"/>
              <a:t>What is His mindset… when He gives an answer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EC0A5-8F97-0FD1-4858-6FB55349D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Way, The Truth, The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BD671-E034-CE7D-6068-B9BCBA557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is found in John 14: 6b</a:t>
            </a:r>
          </a:p>
          <a:p>
            <a:pPr lvl="1"/>
            <a:r>
              <a:rPr lang="en-US" dirty="0"/>
              <a:t>“no one comes to the Father but through Me”</a:t>
            </a:r>
          </a:p>
          <a:p>
            <a:pPr lvl="1"/>
            <a:r>
              <a:rPr lang="en-US" dirty="0"/>
              <a:t>John 17: 3</a:t>
            </a:r>
          </a:p>
          <a:p>
            <a:pPr lvl="2"/>
            <a:r>
              <a:rPr lang="en-US" dirty="0"/>
              <a:t>“this is eternal life…”</a:t>
            </a:r>
          </a:p>
          <a:p>
            <a:pPr lvl="2"/>
            <a:r>
              <a:rPr lang="en-US" dirty="0"/>
              <a:t>“That they may know You” (Father)</a:t>
            </a:r>
          </a:p>
          <a:p>
            <a:r>
              <a:rPr lang="en-US" dirty="0"/>
              <a:t>The first and foremost thought of Jesus is</a:t>
            </a:r>
          </a:p>
          <a:p>
            <a:pPr lvl="1"/>
            <a:r>
              <a:rPr lang="en-US" dirty="0"/>
              <a:t>Eternal life for those who will follow Him</a:t>
            </a:r>
          </a:p>
          <a:p>
            <a:r>
              <a:rPr lang="en-US" dirty="0"/>
              <a:t>Now we have the foundation of His thoughts</a:t>
            </a:r>
          </a:p>
        </p:txBody>
      </p:sp>
    </p:spTree>
    <p:extLst>
      <p:ext uri="{BB962C8B-B14F-4D97-AF65-F5344CB8AC3E}">
        <p14:creationId xmlns:p14="http://schemas.microsoft.com/office/powerpoint/2010/main" val="234955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C0343-A6BE-FDC1-0AC8-6FF65664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Way, The Truth, The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9B03C-7D92-45BA-A49D-89F17EC1B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 desire that they (disciples) have eternal life</a:t>
            </a:r>
          </a:p>
          <a:p>
            <a:pPr lvl="1"/>
            <a:r>
              <a:rPr lang="en-US" dirty="0"/>
              <a:t>I AM</a:t>
            </a:r>
          </a:p>
          <a:p>
            <a:pPr lvl="2"/>
            <a:r>
              <a:rPr lang="en-US" dirty="0"/>
              <a:t>The way to that eternal life</a:t>
            </a:r>
          </a:p>
          <a:p>
            <a:pPr lvl="1"/>
            <a:r>
              <a:rPr lang="en-US" dirty="0"/>
              <a:t>How?</a:t>
            </a:r>
          </a:p>
          <a:p>
            <a:pPr lvl="2"/>
            <a:r>
              <a:rPr lang="en-US" dirty="0"/>
              <a:t>John 1: 1-5</a:t>
            </a:r>
          </a:p>
          <a:p>
            <a:pPr lvl="2"/>
            <a:r>
              <a:rPr lang="en-US" dirty="0"/>
              <a:t>Colossians 1: 15-19</a:t>
            </a:r>
          </a:p>
          <a:p>
            <a:pPr lvl="3"/>
            <a:r>
              <a:rPr lang="en-US" dirty="0"/>
              <a:t>All the fulness?</a:t>
            </a:r>
          </a:p>
          <a:p>
            <a:pPr lvl="3"/>
            <a:r>
              <a:rPr lang="en-US" dirty="0"/>
              <a:t>Colossians 2: 9</a:t>
            </a:r>
          </a:p>
          <a:p>
            <a:r>
              <a:rPr lang="en-US" dirty="0"/>
              <a:t>The truest and highest representation of the Godhead</a:t>
            </a:r>
          </a:p>
          <a:p>
            <a:pPr lvl="1"/>
            <a:r>
              <a:rPr lang="en-US" dirty="0"/>
              <a:t>Is found the person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3168347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B0E43-7297-2B9F-A695-527D532E4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Way, The Truth, The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06C54-64B6-78CC-6002-ACA6B34E7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is something the disciples did not understand</a:t>
            </a:r>
          </a:p>
          <a:p>
            <a:pPr lvl="1"/>
            <a:r>
              <a:rPr lang="en-US" dirty="0"/>
              <a:t>That is why when Jesus says</a:t>
            </a:r>
          </a:p>
          <a:p>
            <a:pPr lvl="2"/>
            <a:r>
              <a:rPr lang="en-US" dirty="0"/>
              <a:t>“I AM the truth”</a:t>
            </a:r>
          </a:p>
          <a:p>
            <a:pPr lvl="3"/>
            <a:r>
              <a:rPr lang="en-US" dirty="0"/>
              <a:t>You and I now have a foundation for life</a:t>
            </a:r>
          </a:p>
          <a:p>
            <a:pPr lvl="3"/>
            <a:r>
              <a:rPr lang="en-US" dirty="0"/>
              <a:t>Philippians 4: 8</a:t>
            </a:r>
          </a:p>
          <a:p>
            <a:pPr lvl="3"/>
            <a:r>
              <a:rPr lang="en-US" dirty="0"/>
              <a:t>All of these things are found in the person of Christ</a:t>
            </a:r>
          </a:p>
          <a:p>
            <a:pPr lvl="1"/>
            <a:r>
              <a:rPr lang="en-US" dirty="0"/>
              <a:t>The number one question of our life is…</a:t>
            </a:r>
          </a:p>
          <a:p>
            <a:pPr lvl="2"/>
            <a:r>
              <a:rPr lang="en-US" dirty="0"/>
              <a:t>Who is Jesus???</a:t>
            </a:r>
          </a:p>
        </p:txBody>
      </p:sp>
    </p:spTree>
    <p:extLst>
      <p:ext uri="{BB962C8B-B14F-4D97-AF65-F5344CB8AC3E}">
        <p14:creationId xmlns:p14="http://schemas.microsoft.com/office/powerpoint/2010/main" val="2327196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5FD11-EB6D-2364-2889-95BB4F132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Way, The Truth, The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216B-A56F-6C85-525D-9B417ED84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Answer that question and you will find… ”Life”</a:t>
            </a:r>
          </a:p>
          <a:p>
            <a:pPr lvl="1"/>
            <a:r>
              <a:rPr lang="en-US" dirty="0"/>
              <a:t>However, the only way we can have this ”life”</a:t>
            </a:r>
          </a:p>
          <a:p>
            <a:pPr lvl="2"/>
            <a:r>
              <a:rPr lang="en-US" dirty="0"/>
              <a:t>Is through His death</a:t>
            </a:r>
          </a:p>
          <a:p>
            <a:pPr lvl="2"/>
            <a:r>
              <a:rPr lang="en-US" dirty="0"/>
              <a:t>That we find “life”</a:t>
            </a:r>
          </a:p>
          <a:p>
            <a:pPr lvl="3"/>
            <a:r>
              <a:rPr lang="en-US" dirty="0"/>
              <a:t>Meaning in this life</a:t>
            </a:r>
          </a:p>
          <a:p>
            <a:pPr lvl="3"/>
            <a:r>
              <a:rPr lang="en-US" dirty="0"/>
              <a:t>Purpose in this life</a:t>
            </a:r>
          </a:p>
          <a:p>
            <a:pPr lvl="3"/>
            <a:r>
              <a:rPr lang="en-US" dirty="0"/>
              <a:t>Hope in this life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No man comes to the Father but through Me</a:t>
            </a:r>
          </a:p>
        </p:txBody>
      </p:sp>
    </p:spTree>
    <p:extLst>
      <p:ext uri="{BB962C8B-B14F-4D97-AF65-F5344CB8AC3E}">
        <p14:creationId xmlns:p14="http://schemas.microsoft.com/office/powerpoint/2010/main" val="450355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06EDC-8567-2F42-F81C-F8EE6450B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Way, The Truth, The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48AE7-4DC0-3272-3E84-AE38683C0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you had (past tense) known Me</a:t>
            </a:r>
          </a:p>
          <a:p>
            <a:r>
              <a:rPr lang="en-US" dirty="0"/>
              <a:t>You would know the Father???</a:t>
            </a:r>
          </a:p>
          <a:p>
            <a:pPr lvl="1"/>
            <a:r>
              <a:rPr lang="en-US" dirty="0"/>
              <a:t>All that we know of Jesus</a:t>
            </a:r>
          </a:p>
          <a:p>
            <a:pPr lvl="1"/>
            <a:r>
              <a:rPr lang="en-US" dirty="0"/>
              <a:t>Is to know the Father</a:t>
            </a:r>
          </a:p>
          <a:p>
            <a:r>
              <a:rPr lang="en-US" dirty="0"/>
              <a:t>In the agony of Gethsemane</a:t>
            </a:r>
          </a:p>
          <a:p>
            <a:pPr lvl="1"/>
            <a:r>
              <a:rPr lang="en-US" dirty="0"/>
              <a:t>Scourging</a:t>
            </a:r>
          </a:p>
          <a:p>
            <a:pPr lvl="1"/>
            <a:r>
              <a:rPr lang="en-US" dirty="0"/>
              <a:t>Ministry to the thief on the cross</a:t>
            </a:r>
          </a:p>
          <a:p>
            <a:pPr lvl="1"/>
            <a:r>
              <a:rPr lang="en-US" dirty="0"/>
              <a:t>Care for His mother</a:t>
            </a:r>
          </a:p>
          <a:p>
            <a:pPr lvl="1"/>
            <a:r>
              <a:rPr lang="en-US" dirty="0"/>
              <a:t>Petition for forgiveness</a:t>
            </a:r>
          </a:p>
          <a:p>
            <a:r>
              <a:rPr lang="en-US" dirty="0"/>
              <a:t>Reveals the Father as no other event could</a:t>
            </a:r>
          </a:p>
        </p:txBody>
      </p:sp>
    </p:spTree>
    <p:extLst>
      <p:ext uri="{BB962C8B-B14F-4D97-AF65-F5344CB8AC3E}">
        <p14:creationId xmlns:p14="http://schemas.microsoft.com/office/powerpoint/2010/main" val="3532142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ACD26-5AA4-6943-B91A-ABD1AC9D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Way, The Truth, The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2FDBB-238A-ED08-0FF0-3F9FCD3F2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Philip joins in the discussion</a:t>
            </a:r>
          </a:p>
          <a:p>
            <a:pPr lvl="1"/>
            <a:r>
              <a:rPr lang="en-US" dirty="0"/>
              <a:t>John 14: 8</a:t>
            </a:r>
          </a:p>
          <a:p>
            <a:pPr lvl="2"/>
            <a:r>
              <a:rPr lang="en-US" dirty="0"/>
              <a:t>Here is a man who longs to see God</a:t>
            </a:r>
          </a:p>
          <a:p>
            <a:pPr lvl="2"/>
            <a:r>
              <a:rPr lang="en-US" dirty="0"/>
              <a:t>How many of us have not been in the same boat?</a:t>
            </a:r>
          </a:p>
          <a:p>
            <a:pPr lvl="3"/>
            <a:r>
              <a:rPr lang="en-US" dirty="0"/>
              <a:t>This is a world of sadness, sorrow and pain</a:t>
            </a:r>
          </a:p>
          <a:p>
            <a:pPr lvl="3"/>
            <a:r>
              <a:rPr lang="en-US" dirty="0"/>
              <a:t>It is a world of struggle, heartache and grief</a:t>
            </a:r>
          </a:p>
          <a:p>
            <a:pPr lvl="3"/>
            <a:r>
              <a:rPr lang="en-US" dirty="0"/>
              <a:t>Haven’t we all at one time or another</a:t>
            </a:r>
          </a:p>
          <a:p>
            <a:pPr lvl="3"/>
            <a:r>
              <a:rPr lang="en-US" dirty="0"/>
              <a:t>Lord… just take me home…</a:t>
            </a:r>
          </a:p>
          <a:p>
            <a:pPr lvl="1"/>
            <a:r>
              <a:rPr lang="en-US" dirty="0"/>
              <a:t>Isn’t it interesting that this is the cry of the Christians heart… ”let me see Him”</a:t>
            </a:r>
          </a:p>
        </p:txBody>
      </p:sp>
    </p:spTree>
    <p:extLst>
      <p:ext uri="{BB962C8B-B14F-4D97-AF65-F5344CB8AC3E}">
        <p14:creationId xmlns:p14="http://schemas.microsoft.com/office/powerpoint/2010/main" val="1529562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321FE-C9A0-569C-70ED-965EBEBA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Way, The Truth, The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D22BE-8D9D-8E27-496F-125F25A9A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Christ’s whole life… was to reveal the invisible God to man</a:t>
            </a:r>
          </a:p>
          <a:p>
            <a:pPr lvl="1"/>
            <a:r>
              <a:rPr lang="en-US" dirty="0"/>
              <a:t>But how do you and I see God today?</a:t>
            </a:r>
          </a:p>
          <a:p>
            <a:pPr lvl="1"/>
            <a:r>
              <a:rPr lang="en-US" dirty="0"/>
              <a:t>I John 4: 7-17</a:t>
            </a:r>
          </a:p>
          <a:p>
            <a:pPr lvl="2"/>
            <a:r>
              <a:rPr lang="en-US" dirty="0"/>
              <a:t>We see the glory of God</a:t>
            </a:r>
          </a:p>
          <a:p>
            <a:pPr lvl="3"/>
            <a:r>
              <a:rPr lang="en-US" dirty="0"/>
              <a:t>When we love one another</a:t>
            </a:r>
          </a:p>
          <a:p>
            <a:pPr lvl="3"/>
            <a:r>
              <a:rPr lang="en-US" dirty="0"/>
              <a:t>When we can honestly forgive one another</a:t>
            </a:r>
          </a:p>
          <a:p>
            <a:pPr lvl="3"/>
            <a:r>
              <a:rPr lang="en-US" dirty="0"/>
              <a:t>The salvation of sinners</a:t>
            </a:r>
          </a:p>
          <a:p>
            <a:pPr lvl="4"/>
            <a:r>
              <a:rPr lang="en-US" dirty="0"/>
              <a:t>When God is totally justified in crushing them</a:t>
            </a:r>
          </a:p>
          <a:p>
            <a:pPr lvl="4"/>
            <a:r>
              <a:rPr lang="en-US" dirty="0"/>
              <a:t>He offers eternal life with Him</a:t>
            </a:r>
          </a:p>
        </p:txBody>
      </p:sp>
    </p:spTree>
    <p:extLst>
      <p:ext uri="{BB962C8B-B14F-4D97-AF65-F5344CB8AC3E}">
        <p14:creationId xmlns:p14="http://schemas.microsoft.com/office/powerpoint/2010/main" val="1907796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678</Words>
  <Application>Microsoft Office PowerPoint</Application>
  <PresentationFormat>Widescreen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 AM The Way, The Truth, The Life</vt:lpstr>
      <vt:lpstr>I AM The Way, The Truth, The Life</vt:lpstr>
      <vt:lpstr>I AM The Way, The Truth, The Life</vt:lpstr>
      <vt:lpstr>I AM The Way, The Truth, The Life</vt:lpstr>
      <vt:lpstr>I AM The Way, The Truth, The Life</vt:lpstr>
      <vt:lpstr>I AM The Way, The Truth, The Life</vt:lpstr>
      <vt:lpstr>I AM The Way, The Truth, The Life</vt:lpstr>
      <vt:lpstr>I AM The Way, The Truth, The Life</vt:lpstr>
      <vt:lpstr>I AM The Way, The Truth, The Life</vt:lpstr>
      <vt:lpstr>I AM The Way, The Truth, The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21</cp:revision>
  <dcterms:created xsi:type="dcterms:W3CDTF">2022-06-22T12:11:31Z</dcterms:created>
  <dcterms:modified xsi:type="dcterms:W3CDTF">2023-05-09T15:26:09Z</dcterms:modified>
</cp:coreProperties>
</file>