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6: 26-40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A663-D24B-C253-9F46-4223BAF4A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610F1-F0C2-9775-B6BB-A73E332E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/>
          </a:bodyPr>
          <a:lstStyle/>
          <a:p>
            <a:r>
              <a:rPr lang="en-US" dirty="0"/>
              <a:t>That is quite a statement</a:t>
            </a:r>
          </a:p>
          <a:p>
            <a:pPr lvl="1"/>
            <a:r>
              <a:rPr lang="en-US" dirty="0"/>
              <a:t>Yet it is true today for anyone who comes to Christ</a:t>
            </a:r>
          </a:p>
          <a:p>
            <a:pPr lvl="1"/>
            <a:r>
              <a:rPr lang="en-US" dirty="0"/>
              <a:t>II Corinthians 5: 17</a:t>
            </a:r>
          </a:p>
          <a:p>
            <a:pPr lvl="2"/>
            <a:r>
              <a:rPr lang="en-US" dirty="0"/>
              <a:t>If anyone in Christ…</a:t>
            </a:r>
          </a:p>
          <a:p>
            <a:pPr lvl="2"/>
            <a:r>
              <a:rPr lang="en-US" dirty="0"/>
              <a:t>Even in 2022?</a:t>
            </a:r>
          </a:p>
          <a:p>
            <a:pPr lvl="1"/>
            <a:r>
              <a:rPr lang="en-US" dirty="0"/>
              <a:t>Matthew 5: 6</a:t>
            </a:r>
          </a:p>
          <a:p>
            <a:pPr lvl="2"/>
            <a:r>
              <a:rPr lang="en-US" dirty="0"/>
              <a:t>Lord Jesus I long to be perfectly whole</a:t>
            </a:r>
          </a:p>
          <a:p>
            <a:pPr lvl="2"/>
            <a:r>
              <a:rPr lang="en-US" dirty="0"/>
              <a:t>I want Thee forever to live in my soul</a:t>
            </a:r>
          </a:p>
          <a:p>
            <a:pPr lvl="2"/>
            <a:r>
              <a:rPr lang="en-US" dirty="0"/>
              <a:t>Break down every idol, cast out every foe</a:t>
            </a:r>
          </a:p>
          <a:p>
            <a:pPr lvl="2"/>
            <a:r>
              <a:rPr lang="en-US" dirty="0"/>
              <a:t>Now wash me and I shall be whiter than snow</a:t>
            </a:r>
          </a:p>
        </p:txBody>
      </p:sp>
    </p:spTree>
    <p:extLst>
      <p:ext uri="{BB962C8B-B14F-4D97-AF65-F5344CB8AC3E}">
        <p14:creationId xmlns:p14="http://schemas.microsoft.com/office/powerpoint/2010/main" val="2482729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D25B-B1E9-F4A5-3E15-86FFD0A4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6CA40-8670-05CC-028D-783C6B65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Bread</a:t>
            </a:r>
          </a:p>
          <a:p>
            <a:pPr lvl="1"/>
            <a:r>
              <a:rPr lang="en-US" dirty="0"/>
              <a:t>Can be delightful to look at</a:t>
            </a:r>
          </a:p>
          <a:p>
            <a:pPr lvl="1"/>
            <a:r>
              <a:rPr lang="en-US" dirty="0"/>
              <a:t>Delightful to smell</a:t>
            </a:r>
          </a:p>
          <a:p>
            <a:r>
              <a:rPr lang="en-US" dirty="0"/>
              <a:t>But until one eats it</a:t>
            </a:r>
          </a:p>
          <a:p>
            <a:pPr lvl="1"/>
            <a:r>
              <a:rPr lang="en-US" dirty="0"/>
              <a:t>And let it release its power in your body</a:t>
            </a:r>
          </a:p>
          <a:p>
            <a:r>
              <a:rPr lang="en-US" dirty="0"/>
              <a:t>It is of no value at all</a:t>
            </a:r>
          </a:p>
          <a:p>
            <a:r>
              <a:rPr lang="en-US" dirty="0"/>
              <a:t>Galatians 2: 20</a:t>
            </a:r>
          </a:p>
          <a:p>
            <a:pPr lvl="1"/>
            <a:r>
              <a:rPr lang="en-US" dirty="0"/>
              <a:t>It is no longer I who live but it is Christ who lives in me!!!</a:t>
            </a:r>
          </a:p>
        </p:txBody>
      </p:sp>
    </p:spTree>
    <p:extLst>
      <p:ext uri="{BB962C8B-B14F-4D97-AF65-F5344CB8AC3E}">
        <p14:creationId xmlns:p14="http://schemas.microsoft.com/office/powerpoint/2010/main" val="91890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introduction to John 6: 26-40</a:t>
            </a:r>
          </a:p>
          <a:p>
            <a:pPr lvl="1"/>
            <a:r>
              <a:rPr lang="en-US" dirty="0"/>
              <a:t>Starts with a question</a:t>
            </a:r>
          </a:p>
          <a:p>
            <a:pPr lvl="2"/>
            <a:r>
              <a:rPr lang="en-US" dirty="0"/>
              <a:t>John 6: 25… When did You get here?</a:t>
            </a:r>
          </a:p>
          <a:p>
            <a:r>
              <a:rPr lang="en-US" dirty="0"/>
              <a:t>Interesting</a:t>
            </a:r>
          </a:p>
          <a:p>
            <a:pPr lvl="1"/>
            <a:r>
              <a:rPr lang="en-US" dirty="0"/>
              <a:t>Jesus never answers the question</a:t>
            </a:r>
          </a:p>
          <a:p>
            <a:pPr lvl="1"/>
            <a:r>
              <a:rPr lang="en-US" dirty="0"/>
              <a:t>Rather begins His teaching/sermon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He is far more interested in their spiritual condition…  than </a:t>
            </a:r>
            <a:r>
              <a:rPr lang="en-US" dirty="0" err="1"/>
              <a:t>explaning</a:t>
            </a:r>
            <a:r>
              <a:rPr lang="en-US" dirty="0"/>
              <a:t> how things work physically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252C-B396-C412-00D2-8DF30DB8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82EDF-8D69-BB36-1014-53BEBAFF6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22773"/>
            <a:ext cx="11131062" cy="55352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6: 26-31</a:t>
            </a:r>
          </a:p>
          <a:p>
            <a:pPr lvl="1"/>
            <a:r>
              <a:rPr lang="en-US" dirty="0"/>
              <a:t>Jesus clarifies what is really on their mind</a:t>
            </a:r>
          </a:p>
          <a:p>
            <a:r>
              <a:rPr lang="en-US" dirty="0"/>
              <a:t>John 6: 26… the reason they followed across the sea</a:t>
            </a:r>
          </a:p>
          <a:p>
            <a:pPr lvl="1"/>
            <a:r>
              <a:rPr lang="en-US" dirty="0"/>
              <a:t>“Because you ate of the loaves and were filled”</a:t>
            </a:r>
          </a:p>
          <a:p>
            <a:pPr lvl="2"/>
            <a:r>
              <a:rPr lang="en-US" dirty="0"/>
              <a:t>They could care less about the miracle power which should have led them into a state of worship</a:t>
            </a:r>
          </a:p>
          <a:p>
            <a:r>
              <a:rPr lang="en-US" dirty="0"/>
              <a:t>Since they, (the Pharisees) established a works oriented religion</a:t>
            </a:r>
          </a:p>
          <a:p>
            <a:r>
              <a:rPr lang="en-US" dirty="0"/>
              <a:t>Jesus addresses that aspect first</a:t>
            </a:r>
          </a:p>
        </p:txBody>
      </p:sp>
    </p:spTree>
    <p:extLst>
      <p:ext uri="{BB962C8B-B14F-4D97-AF65-F5344CB8AC3E}">
        <p14:creationId xmlns:p14="http://schemas.microsoft.com/office/powerpoint/2010/main" val="23711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EBAB-80AD-AE1E-2EC9-7A46CC894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64D55-870E-5659-5B8C-95E90BAFA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not work…</a:t>
            </a:r>
          </a:p>
          <a:p>
            <a:pPr lvl="1"/>
            <a:r>
              <a:rPr lang="en-US" dirty="0"/>
              <a:t>For that which perishes</a:t>
            </a:r>
          </a:p>
          <a:p>
            <a:r>
              <a:rPr lang="en-US" dirty="0"/>
              <a:t>Romans 3: 20-23</a:t>
            </a:r>
          </a:p>
          <a:p>
            <a:pPr lvl="1"/>
            <a:r>
              <a:rPr lang="en-US" dirty="0"/>
              <a:t>Here is a doctrine/teaching that was forgotten by the religious leaders of that day and in our day as well…</a:t>
            </a:r>
          </a:p>
          <a:p>
            <a:pPr lvl="1"/>
            <a:r>
              <a:rPr lang="en-US" dirty="0"/>
              <a:t>Even the Pharisees were “sinners”</a:t>
            </a:r>
          </a:p>
          <a:p>
            <a:pPr lvl="1"/>
            <a:r>
              <a:rPr lang="en-US" dirty="0"/>
              <a:t>Ephesians 2: 8-9</a:t>
            </a:r>
          </a:p>
          <a:p>
            <a:pPr lvl="2"/>
            <a:r>
              <a:rPr lang="en-US" dirty="0"/>
              <a:t>“For it is by grace that you are saved not of works lest any man should boast..”</a:t>
            </a:r>
          </a:p>
          <a:p>
            <a:pPr lvl="2"/>
            <a:r>
              <a:rPr lang="en-US" dirty="0"/>
              <a:t>Matthew 23: 1-7</a:t>
            </a:r>
          </a:p>
        </p:txBody>
      </p:sp>
    </p:spTree>
    <p:extLst>
      <p:ext uri="{BB962C8B-B14F-4D97-AF65-F5344CB8AC3E}">
        <p14:creationId xmlns:p14="http://schemas.microsoft.com/office/powerpoint/2010/main" val="257224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3409F-6471-E7A0-0C08-7A73790B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8EA71-365B-05F7-FB25-F5B1D299C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That is not the way to a relationship with God</a:t>
            </a:r>
          </a:p>
          <a:p>
            <a:r>
              <a:rPr lang="en-US" dirty="0"/>
              <a:t>John 6: 28… because they are in works mindset…</a:t>
            </a:r>
          </a:p>
          <a:p>
            <a:pPr lvl="1"/>
            <a:r>
              <a:rPr lang="en-US" dirty="0"/>
              <a:t>They ask “what shall we do so that we may do the works of God?</a:t>
            </a:r>
          </a:p>
          <a:p>
            <a:pPr lvl="1"/>
            <a:r>
              <a:rPr lang="en-US" dirty="0"/>
              <a:t>This is not a new question</a:t>
            </a:r>
          </a:p>
          <a:p>
            <a:pPr lvl="2"/>
            <a:r>
              <a:rPr lang="en-US" dirty="0"/>
              <a:t>Acts 16: 30… the Philippian jailer</a:t>
            </a:r>
          </a:p>
          <a:p>
            <a:pPr lvl="2"/>
            <a:r>
              <a:rPr lang="en-US" dirty="0"/>
              <a:t>Matt 19: 16… the rich young ruler</a:t>
            </a:r>
          </a:p>
          <a:p>
            <a:r>
              <a:rPr lang="en-US" dirty="0"/>
              <a:t>John 6: 27</a:t>
            </a:r>
          </a:p>
          <a:p>
            <a:pPr lvl="1"/>
            <a:r>
              <a:rPr lang="en-US" dirty="0"/>
              <a:t>Work for food which endures to eternal life</a:t>
            </a:r>
          </a:p>
        </p:txBody>
      </p:sp>
    </p:spTree>
    <p:extLst>
      <p:ext uri="{BB962C8B-B14F-4D97-AF65-F5344CB8AC3E}">
        <p14:creationId xmlns:p14="http://schemas.microsoft.com/office/powerpoint/2010/main" val="344872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AEB3-B04E-C447-327E-748E30C0D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A169C-E835-628D-A208-3EA8C47C2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4420"/>
            <a:ext cx="11131062" cy="57835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in the world does that mean?</a:t>
            </a:r>
          </a:p>
          <a:p>
            <a:pPr lvl="1"/>
            <a:r>
              <a:rPr lang="en-US" dirty="0"/>
              <a:t>John 6: 29… gives the answer…</a:t>
            </a:r>
          </a:p>
          <a:p>
            <a:pPr lvl="1"/>
            <a:r>
              <a:rPr lang="en-US" dirty="0"/>
              <a:t>To believe in Him whom He (God the Father) has sent</a:t>
            </a:r>
          </a:p>
          <a:p>
            <a:r>
              <a:rPr lang="en-US" dirty="0"/>
              <a:t>Believe what?</a:t>
            </a:r>
          </a:p>
          <a:p>
            <a:r>
              <a:rPr lang="en-US" dirty="0"/>
              <a:t>Have you ever thought about that question?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You and I must believe and confess that we have sinned against God and that we must be punished for that sin</a:t>
            </a:r>
          </a:p>
        </p:txBody>
      </p:sp>
    </p:spTree>
    <p:extLst>
      <p:ext uri="{BB962C8B-B14F-4D97-AF65-F5344CB8AC3E}">
        <p14:creationId xmlns:p14="http://schemas.microsoft.com/office/powerpoint/2010/main" val="87988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BA85-6261-8A50-4300-8C44E4CB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2B43A-23A5-A65F-263A-F59F6678C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We must repent of our sin</a:t>
            </a:r>
          </a:p>
          <a:p>
            <a:pPr lvl="2"/>
            <a:r>
              <a:rPr lang="en-US" dirty="0"/>
              <a:t>Which means to turn away from it and leave it behind</a:t>
            </a:r>
          </a:p>
          <a:p>
            <a:pPr lvl="2"/>
            <a:r>
              <a:rPr lang="en-US" dirty="0"/>
              <a:t>Hebrews 12: 1-3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You and I must respond to God’s offer of salvation which is found throughout His Word</a:t>
            </a:r>
          </a:p>
          <a:p>
            <a:pPr lvl="2"/>
            <a:r>
              <a:rPr lang="en-US" dirty="0"/>
              <a:t>John 3: 16-17</a:t>
            </a:r>
          </a:p>
          <a:p>
            <a:pPr lvl="2"/>
            <a:r>
              <a:rPr lang="en-US" dirty="0"/>
              <a:t>Romans 10: 8-10</a:t>
            </a:r>
          </a:p>
          <a:p>
            <a:pPr lvl="2"/>
            <a:r>
              <a:rPr lang="en-US" dirty="0"/>
              <a:t>Acts 16: 31</a:t>
            </a:r>
          </a:p>
        </p:txBody>
      </p:sp>
    </p:spTree>
    <p:extLst>
      <p:ext uri="{BB962C8B-B14F-4D97-AF65-F5344CB8AC3E}">
        <p14:creationId xmlns:p14="http://schemas.microsoft.com/office/powerpoint/2010/main" val="414120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2C6A8-9920-08A9-5FD5-8E41C775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A78E-2E52-3D4B-9AFF-2228C97A7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Reject any thought that what you may or may not do has any added effect on any ability to save yourself</a:t>
            </a:r>
          </a:p>
          <a:p>
            <a:pPr lvl="2"/>
            <a:r>
              <a:rPr lang="en-US" dirty="0"/>
              <a:t>Church attendance, tithing, receiving communion, baptism, helping little old ladies across the street…</a:t>
            </a:r>
          </a:p>
          <a:p>
            <a:pPr lvl="2"/>
            <a:r>
              <a:rPr lang="en-US" dirty="0"/>
              <a:t>Understand all these things are fine</a:t>
            </a:r>
          </a:p>
          <a:p>
            <a:pPr lvl="2"/>
            <a:r>
              <a:rPr lang="en-US" dirty="0"/>
              <a:t>But they will not do one thing to mend your relationship to God</a:t>
            </a:r>
          </a:p>
        </p:txBody>
      </p:sp>
    </p:spTree>
    <p:extLst>
      <p:ext uri="{BB962C8B-B14F-4D97-AF65-F5344CB8AC3E}">
        <p14:creationId xmlns:p14="http://schemas.microsoft.com/office/powerpoint/2010/main" val="167909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2124-5D10-35ED-EB7E-0F8BBC6F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AM the Bread of 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4B49-AF04-ACA4-CD06-D9246CEE3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Fifth…</a:t>
            </a:r>
          </a:p>
          <a:p>
            <a:pPr lvl="1"/>
            <a:r>
              <a:rPr lang="en-US" dirty="0"/>
              <a:t>Live your confession</a:t>
            </a:r>
          </a:p>
          <a:p>
            <a:pPr lvl="2"/>
            <a:r>
              <a:rPr lang="en-US" dirty="0"/>
              <a:t>I Peter 2: 12</a:t>
            </a:r>
          </a:p>
          <a:p>
            <a:r>
              <a:rPr lang="en-US" dirty="0"/>
              <a:t>These are the essential foundational stones in a vibrant walk with Christ</a:t>
            </a:r>
          </a:p>
          <a:p>
            <a:r>
              <a:rPr lang="en-US" dirty="0"/>
              <a:t>John 6: 32-35</a:t>
            </a:r>
          </a:p>
          <a:p>
            <a:pPr lvl="1"/>
            <a:r>
              <a:rPr lang="en-US" dirty="0"/>
              <a:t>The bread that God gives</a:t>
            </a:r>
          </a:p>
          <a:p>
            <a:pPr lvl="1"/>
            <a:r>
              <a:rPr lang="en-US" dirty="0"/>
              <a:t>Gives life to the world</a:t>
            </a:r>
          </a:p>
        </p:txBody>
      </p:sp>
    </p:spTree>
    <p:extLst>
      <p:ext uri="{BB962C8B-B14F-4D97-AF65-F5344CB8AC3E}">
        <p14:creationId xmlns:p14="http://schemas.microsoft.com/office/powerpoint/2010/main" val="1479350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670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  <vt:lpstr>I AM the Bread of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2022-08-09T14:44:07Z</dcterms:modified>
</cp:coreProperties>
</file>